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1602" r:id="rId2"/>
    <p:sldId id="1603" r:id="rId3"/>
    <p:sldId id="1604" r:id="rId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6" y="7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023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896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064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124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770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771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668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131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163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814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878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274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救主耶穌聖架下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救主耶穌聖架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欲站立不退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猶如磐石遮蔽之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影  蔭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於困苦之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輩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猶如曠野平安居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  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如路旁涼亭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在內可避烈日炎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威  歇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息片時而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72816"/>
            <a:ext cx="138049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65521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救主耶穌聖架下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在主耶穌聖架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  時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時我眼能覩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正如救主聖體遇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難  為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我罪人受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苦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我眼流淚我心哀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痛  更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有奇事認明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乃主慈愛極榮極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貴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人至賤至輕</a:t>
            </a:r>
          </a:p>
          <a:p>
            <a:pPr marL="0" indent="0" algn="ctr">
              <a:buNone/>
            </a:pPr>
            <a:endParaRPr lang="zh-TW" altLang="en-US" sz="5400" dirty="0">
              <a:ea typeface="中國龍標準楷" pitchFamily="49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72816"/>
            <a:ext cx="138049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2.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4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救主耶穌聖架下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聖架為我之恩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蔭  起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居動作常在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惟求主面榮華光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  此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外無光可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甘心撇下功名富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貴  得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失不足動情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前因諸罪至為我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辱  今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以聖架為榮</a:t>
            </a:r>
          </a:p>
          <a:p>
            <a:pPr marL="0" indent="0" algn="ctr">
              <a:buNone/>
            </a:pPr>
            <a:endParaRPr lang="zh-TW" altLang="en-US" sz="5400" dirty="0">
              <a:ea typeface="中國龍標準楷" pitchFamily="49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72816"/>
            <a:ext cx="138049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3</a:t>
            </a:r>
            <a:r>
              <a:rPr lang="en-US" sz="4400" b="1" dirty="0" smtClean="0">
                <a:solidFill>
                  <a:srgbClr val="002060"/>
                </a:solidFill>
              </a:rPr>
              <a:t>.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712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198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中國龍標準楷</vt:lpstr>
      <vt:lpstr>Arial</vt:lpstr>
      <vt:lpstr>Calibri</vt:lpstr>
      <vt:lpstr>Theme1</vt:lpstr>
      <vt:lpstr>【救主耶穌聖架下】</vt:lpstr>
      <vt:lpstr>【救主耶穌聖架下】</vt:lpstr>
      <vt:lpstr>【救主耶穌聖架下】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2020-09-06T06:18:18Z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