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9781-CFA9-4CA1-9263-CD5D237A0358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3F67-0F87-4A5A-B35C-D176BB1E55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耶穌愛你 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Giê-su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Bạn</a:t>
            </a:r>
            <a:endParaRPr lang="zh-TW" altLang="en-US" b="1" dirty="0">
              <a:solidFill>
                <a:srgbClr val="00206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85"/>
            <a:ext cx="9144000" cy="3286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這世界有個千年不變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道理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就是耶穌愛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上沒有任何的逼迫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患難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使我們與神的愛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572008"/>
            <a:ext cx="9144000" cy="228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endParaRPr lang="en-US" sz="3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Giê-su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lang="zh-TW" alt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bức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en-US" sz="3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kumimoji="0" lang="zh-TW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耶穌愛你 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Chúa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Giê-su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Yêu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Bạn</a:t>
            </a:r>
            <a:endParaRPr lang="zh-TW" altLang="en-US" b="1" dirty="0">
              <a:solidFill>
                <a:srgbClr val="00206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142985"/>
            <a:ext cx="9144000" cy="3286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你是否願意同為神的兒女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一生讓耶穌愛你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在世上沒有任何的困苦愁煩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能使我們與神的愛隔絕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572008"/>
            <a:ext cx="9144000" cy="228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trờ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buồn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lang="zh-TW" alt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137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耶穌愛你  Chúa Giê-su Yêu Bạn</vt:lpstr>
      <vt:lpstr>耶穌愛你  Chúa Giê-su Yêu Bạn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耶穌愛你  Chúa Giê-su Yêu Bạn</dc:title>
  <dc:creator>大唐</dc:creator>
  <cp:lastModifiedBy>大唐</cp:lastModifiedBy>
  <cp:revision>1</cp:revision>
  <dcterms:created xsi:type="dcterms:W3CDTF">2018-05-10T08:56:23Z</dcterms:created>
  <dcterms:modified xsi:type="dcterms:W3CDTF">2018-05-10T09:01:36Z</dcterms:modified>
</cp:coreProperties>
</file>