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8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D596-81E3-4803-8919-6962D4E4C98D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00A7-AA1A-4E3F-BFDD-55AAF595E2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D596-81E3-4803-8919-6962D4E4C98D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00A7-AA1A-4E3F-BFDD-55AAF595E2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D596-81E3-4803-8919-6962D4E4C98D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00A7-AA1A-4E3F-BFDD-55AAF595E2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D596-81E3-4803-8919-6962D4E4C98D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00A7-AA1A-4E3F-BFDD-55AAF595E2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D596-81E3-4803-8919-6962D4E4C98D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00A7-AA1A-4E3F-BFDD-55AAF595E2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D596-81E3-4803-8919-6962D4E4C98D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00A7-AA1A-4E3F-BFDD-55AAF595E2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D596-81E3-4803-8919-6962D4E4C98D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00A7-AA1A-4E3F-BFDD-55AAF595E2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D596-81E3-4803-8919-6962D4E4C98D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00A7-AA1A-4E3F-BFDD-55AAF595E2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D596-81E3-4803-8919-6962D4E4C98D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00A7-AA1A-4E3F-BFDD-55AAF595E2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D596-81E3-4803-8919-6962D4E4C98D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00A7-AA1A-4E3F-BFDD-55AAF595E2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D596-81E3-4803-8919-6962D4E4C98D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00A7-AA1A-4E3F-BFDD-55AAF595E2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CD596-81E3-4803-8919-6962D4E4C98D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600A7-AA1A-4E3F-BFDD-55AAF595E2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我在這裡敬拜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神你是光 你照亮了黑暗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開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我眼讓我看見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的榮美 讓我心渴慕你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希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望與你不分離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991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我在這裡敬拜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我在這裡敬拜 屈膝向你跪拜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大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聲宣告你是我的神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噢 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你是如此美好 你是如此配得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在這裡敬拜你聖名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181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我在這裡敬拜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萬王之王 坐在至高寶座上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散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發榮耀的光芒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謙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卑自己 來到你所造之地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為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了愛犧牲自己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723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我在這裡敬拜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我在這裡敬拜 屈膝向你跪拜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大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聲宣告你是我的神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噢 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你是如此美好 你是如此配得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在這裡敬拜你聖名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9813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我在這裡敬拜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我不知道多少代價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能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使我罪釘上十架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en-US" altLang="zh-TW" sz="3600" b="1" dirty="0" smtClean="0">
                <a:latin typeface="Microsoft JhengHei" pitchFamily="34" charset="-120"/>
                <a:ea typeface="Microsoft JhengHei" pitchFamily="34" charset="-120"/>
              </a:rPr>
              <a:t>(x2)</a:t>
            </a:r>
            <a:endParaRPr lang="en-US" sz="36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361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我在這裡敬拜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我在這裡敬拜 屈膝向你跪拜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大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聲宣告你是我的神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噢 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你是如此美好 你是如此配得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在這裡敬拜你聖名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0218200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4</TotalTime>
  <Words>254</Words>
  <Application>Microsoft Office PowerPoint</Application>
  <PresentationFormat>On-screen Show (16:9)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Church Theme</vt:lpstr>
      <vt:lpstr>我在這裡敬拜</vt:lpstr>
      <vt:lpstr>我在這裡敬拜</vt:lpstr>
      <vt:lpstr>我在這裡敬拜</vt:lpstr>
      <vt:lpstr>我在這裡敬拜</vt:lpstr>
      <vt:lpstr>我在這裡敬拜</vt:lpstr>
      <vt:lpstr>我在這裡敬拜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我在這裡敬拜</dc:title>
  <dc:creator>Windows User</dc:creator>
  <cp:lastModifiedBy>Windows User</cp:lastModifiedBy>
  <cp:revision>1</cp:revision>
  <dcterms:created xsi:type="dcterms:W3CDTF">2019-09-13T07:25:12Z</dcterms:created>
  <dcterms:modified xsi:type="dcterms:W3CDTF">2019-09-13T07:29:35Z</dcterms:modified>
</cp:coreProperties>
</file>