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CD69-B701-479D-B86F-A7DE2678364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E78D-5A2D-47FF-9379-3A9FB08CA6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Sao mai sáng </a:t>
            </a:r>
            <a:r>
              <a:rPr lang="vi-VN" sz="3600" dirty="0" smtClean="0">
                <a:latin typeface="+mj-lt"/>
              </a:rPr>
              <a:t>ngời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Ngài </a:t>
            </a:r>
            <a:r>
              <a:rPr lang="vi-VN" sz="3600" dirty="0">
                <a:latin typeface="+mj-lt"/>
              </a:rPr>
              <a:t>đã đến giữa chốn tối </a:t>
            </a:r>
            <a:r>
              <a:rPr lang="vi-VN" sz="3600" dirty="0" smtClean="0">
                <a:latin typeface="+mj-lt"/>
              </a:rPr>
              <a:t>tăm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Cha </a:t>
            </a:r>
            <a:r>
              <a:rPr lang="vi-VN" sz="3600" dirty="0">
                <a:latin typeface="+mj-lt"/>
              </a:rPr>
              <a:t>soi sáng con trông thấy </a:t>
            </a:r>
            <a:r>
              <a:rPr lang="vi-VN" sz="3600" dirty="0" smtClean="0">
                <a:latin typeface="+mj-lt"/>
              </a:rPr>
              <a:t>Ngài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Con </a:t>
            </a:r>
            <a:r>
              <a:rPr lang="vi-VN" sz="3600" dirty="0">
                <a:latin typeface="+mj-lt"/>
              </a:rPr>
              <a:t>xin kính tôn trước ánh mai tuyệt </a:t>
            </a:r>
            <a:r>
              <a:rPr lang="vi-VN" sz="3600" dirty="0" smtClean="0">
                <a:latin typeface="+mj-lt"/>
              </a:rPr>
              <a:t>vời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Dâng </a:t>
            </a:r>
            <a:r>
              <a:rPr lang="vi-VN" sz="3600" dirty="0">
                <a:latin typeface="+mj-lt"/>
              </a:rPr>
              <a:t>Cha hết cuộc đời con </a:t>
            </a:r>
            <a:r>
              <a:rPr lang="vi-VN" sz="3600" dirty="0" smtClean="0">
                <a:latin typeface="+mj-lt"/>
              </a:rPr>
              <a:t>nguyện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687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ơi, con thờ tôn </a:t>
            </a:r>
            <a:r>
              <a:rPr lang="vi-VN" sz="3600" dirty="0">
                <a:latin typeface="+mj-lt"/>
              </a:rPr>
              <a:t>Cha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</a:t>
            </a:r>
            <a:r>
              <a:rPr lang="vi-VN" sz="3600" dirty="0">
                <a:latin typeface="+mj-lt"/>
              </a:rPr>
              <a:t>ơi con đầu phục Ngài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</a:t>
            </a:r>
            <a:r>
              <a:rPr lang="vi-VN" sz="3600" dirty="0">
                <a:latin typeface="+mj-lt"/>
              </a:rPr>
              <a:t>ơi con nguyện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tôn </a:t>
            </a:r>
            <a:r>
              <a:rPr lang="vi-VN" sz="3600" dirty="0">
                <a:latin typeface="+mj-lt"/>
              </a:rPr>
              <a:t>vinh danh Chúa </a:t>
            </a:r>
            <a:r>
              <a:rPr lang="vi-VN" sz="3600" dirty="0">
                <a:latin typeface="+mj-lt"/>
              </a:rPr>
              <a:t>Trời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9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Mãi </a:t>
            </a:r>
            <a:r>
              <a:rPr lang="vi-VN" sz="3600" dirty="0">
                <a:latin typeface="+mj-lt"/>
              </a:rPr>
              <a:t>mãi Cha luôn đẹp tươi thay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với </a:t>
            </a:r>
            <a:r>
              <a:rPr lang="vi-VN" sz="3600" dirty="0">
                <a:latin typeface="+mj-lt"/>
              </a:rPr>
              <a:t>yêu thương thật tuyệt </a:t>
            </a:r>
            <a:r>
              <a:rPr lang="vi-VN" sz="3600" dirty="0">
                <a:latin typeface="+mj-lt"/>
              </a:rPr>
              <a:t>vời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Sẽ </a:t>
            </a:r>
            <a:r>
              <a:rPr lang="vi-VN" sz="3600" dirty="0">
                <a:latin typeface="+mj-lt"/>
              </a:rPr>
              <a:t>luôn luôn diệu vinh </a:t>
            </a:r>
            <a:r>
              <a:rPr lang="vi-VN" sz="3600" dirty="0" smtClean="0">
                <a:latin typeface="+mj-lt"/>
              </a:rPr>
              <a:t>thay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lòng </a:t>
            </a:r>
            <a:r>
              <a:rPr lang="vi-VN" sz="3600" dirty="0">
                <a:latin typeface="+mj-lt"/>
              </a:rPr>
              <a:t>con chúc </a:t>
            </a:r>
            <a:r>
              <a:rPr lang="vi-VN" sz="3600" dirty="0" smtClean="0">
                <a:latin typeface="+mj-lt"/>
              </a:rPr>
              <a:t>tụng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1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Cha yêu, mỗi ngày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lòng </a:t>
            </a:r>
            <a:r>
              <a:rPr lang="vi-VN" sz="3600" dirty="0">
                <a:latin typeface="+mj-lt"/>
              </a:rPr>
              <a:t>con chúc tán với tôn thờ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vinh </a:t>
            </a:r>
            <a:r>
              <a:rPr lang="vi-VN" sz="3600" dirty="0">
                <a:latin typeface="+mj-lt"/>
              </a:rPr>
              <a:t>quang thiên đàng trên muôn người.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Khiêm </a:t>
            </a:r>
            <a:r>
              <a:rPr lang="vi-VN" sz="3600" dirty="0">
                <a:latin typeface="+mj-lt"/>
              </a:rPr>
              <a:t>nhu Chúa con Ngài đã đến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giữa </a:t>
            </a:r>
            <a:r>
              <a:rPr lang="vi-VN" sz="3600" dirty="0">
                <a:latin typeface="+mj-lt"/>
              </a:rPr>
              <a:t>chốn đê </a:t>
            </a:r>
            <a:r>
              <a:rPr lang="vi-VN" sz="3600" dirty="0">
                <a:latin typeface="+mj-lt"/>
              </a:rPr>
              <a:t>hèn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nên </a:t>
            </a:r>
            <a:r>
              <a:rPr lang="vi-VN" sz="3600" dirty="0">
                <a:latin typeface="+mj-lt"/>
              </a:rPr>
              <a:t>như kẻ nghèo vì </a:t>
            </a:r>
            <a:r>
              <a:rPr lang="vi-VN" sz="3600" dirty="0">
                <a:latin typeface="+mj-lt"/>
              </a:rPr>
              <a:t>chúng con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089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ơi, con thờ tôn </a:t>
            </a:r>
            <a:r>
              <a:rPr lang="vi-VN" sz="3600" dirty="0">
                <a:latin typeface="+mj-lt"/>
              </a:rPr>
              <a:t>Cha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</a:t>
            </a:r>
            <a:r>
              <a:rPr lang="vi-VN" sz="3600" dirty="0">
                <a:latin typeface="+mj-lt"/>
              </a:rPr>
              <a:t>ơi con đầu phục Ngài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</a:t>
            </a:r>
            <a:r>
              <a:rPr lang="vi-VN" sz="3600" dirty="0">
                <a:latin typeface="+mj-lt"/>
              </a:rPr>
              <a:t>ơi con nguyện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tôn </a:t>
            </a:r>
            <a:r>
              <a:rPr lang="vi-VN" sz="3600" dirty="0">
                <a:latin typeface="+mj-lt"/>
              </a:rPr>
              <a:t>vinh danh Chúa </a:t>
            </a:r>
            <a:r>
              <a:rPr lang="vi-VN" sz="3600" dirty="0">
                <a:latin typeface="+mj-lt"/>
              </a:rPr>
              <a:t>Trời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2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Mãi </a:t>
            </a:r>
            <a:r>
              <a:rPr lang="vi-VN" sz="3600" dirty="0">
                <a:latin typeface="+mj-lt"/>
              </a:rPr>
              <a:t>mãi Cha luôn đẹp tươi thay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với </a:t>
            </a:r>
            <a:r>
              <a:rPr lang="vi-VN" sz="3600" dirty="0">
                <a:latin typeface="+mj-lt"/>
              </a:rPr>
              <a:t>yêu thương thật tuyệt </a:t>
            </a:r>
            <a:r>
              <a:rPr lang="vi-VN" sz="3600" dirty="0">
                <a:latin typeface="+mj-lt"/>
              </a:rPr>
              <a:t>vời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Sẽ </a:t>
            </a:r>
            <a:r>
              <a:rPr lang="vi-VN" sz="3600" dirty="0">
                <a:latin typeface="+mj-lt"/>
              </a:rPr>
              <a:t>luôn luôn diệu vinh </a:t>
            </a:r>
            <a:r>
              <a:rPr lang="vi-VN" sz="3600" dirty="0" smtClean="0">
                <a:latin typeface="+mj-lt"/>
              </a:rPr>
              <a:t>thay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lòng </a:t>
            </a:r>
            <a:r>
              <a:rPr lang="vi-VN" sz="3600" dirty="0">
                <a:latin typeface="+mj-lt"/>
              </a:rPr>
              <a:t>con chúc </a:t>
            </a:r>
            <a:r>
              <a:rPr lang="vi-VN" sz="3600" dirty="0" smtClean="0">
                <a:latin typeface="+mj-lt"/>
              </a:rPr>
              <a:t>tụng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5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Lớn thay ơn Chúa cứu ân muôn </a:t>
            </a:r>
            <a:r>
              <a:rPr lang="vi-VN" sz="3600" dirty="0">
                <a:latin typeface="+mj-lt"/>
              </a:rPr>
              <a:t>người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tại </a:t>
            </a:r>
            <a:r>
              <a:rPr lang="vi-VN" sz="3600" dirty="0">
                <a:latin typeface="+mj-lt"/>
              </a:rPr>
              <a:t>nơi thập giá Chúa mang ô </a:t>
            </a:r>
            <a:r>
              <a:rPr lang="vi-VN" sz="3600" dirty="0">
                <a:latin typeface="+mj-lt"/>
              </a:rPr>
              <a:t>tội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28871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ơi, con thờ tôn </a:t>
            </a:r>
            <a:r>
              <a:rPr lang="vi-VN" sz="3600" dirty="0">
                <a:latin typeface="+mj-lt"/>
              </a:rPr>
              <a:t>Cha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</a:t>
            </a:r>
            <a:r>
              <a:rPr lang="vi-VN" sz="3600" dirty="0">
                <a:latin typeface="+mj-lt"/>
              </a:rPr>
              <a:t>ơi con đầu phục Ngài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Chúa </a:t>
            </a:r>
            <a:r>
              <a:rPr lang="vi-VN" sz="3600" dirty="0">
                <a:latin typeface="+mj-lt"/>
              </a:rPr>
              <a:t>ơi con nguyện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tôn </a:t>
            </a:r>
            <a:r>
              <a:rPr lang="vi-VN" sz="3600" dirty="0">
                <a:latin typeface="+mj-lt"/>
              </a:rPr>
              <a:t>vinh danh Chúa </a:t>
            </a:r>
            <a:r>
              <a:rPr lang="vi-VN" sz="3600" dirty="0">
                <a:latin typeface="+mj-lt"/>
              </a:rPr>
              <a:t>Trời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15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CHÚA ƠI CON THỜ PHƯỢNG NGÀI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>
                <a:latin typeface="+mj-lt"/>
              </a:rPr>
              <a:t>Mãi </a:t>
            </a:r>
            <a:r>
              <a:rPr lang="vi-VN" sz="3600" dirty="0">
                <a:latin typeface="+mj-lt"/>
              </a:rPr>
              <a:t>mãi Cha luôn đẹp tươi thay 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với </a:t>
            </a:r>
            <a:r>
              <a:rPr lang="vi-VN" sz="3600" dirty="0">
                <a:latin typeface="+mj-lt"/>
              </a:rPr>
              <a:t>yêu thương thật tuyệt </a:t>
            </a:r>
            <a:r>
              <a:rPr lang="vi-VN" sz="3600" dirty="0">
                <a:latin typeface="+mj-lt"/>
              </a:rPr>
              <a:t>vời</a:t>
            </a: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vi-VN" sz="3600" dirty="0">
                <a:latin typeface="+mj-lt"/>
              </a:rPr>
              <a:t>Sẽ </a:t>
            </a:r>
            <a:r>
              <a:rPr lang="vi-VN" sz="3600" dirty="0">
                <a:latin typeface="+mj-lt"/>
              </a:rPr>
              <a:t>luôn luôn diệu vinh </a:t>
            </a:r>
            <a:r>
              <a:rPr lang="vi-VN" sz="3600" dirty="0" smtClean="0">
                <a:latin typeface="+mj-lt"/>
              </a:rPr>
              <a:t>thay</a:t>
            </a:r>
            <a:endParaRPr lang="en-US" sz="36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3600" dirty="0" smtClean="0">
                <a:latin typeface="+mj-lt"/>
              </a:rPr>
              <a:t>lòng </a:t>
            </a:r>
            <a:r>
              <a:rPr lang="vi-VN" sz="3600" dirty="0">
                <a:latin typeface="+mj-lt"/>
              </a:rPr>
              <a:t>con chúc </a:t>
            </a:r>
            <a:r>
              <a:rPr lang="vi-VN" sz="3600" dirty="0" smtClean="0">
                <a:latin typeface="+mj-lt"/>
              </a:rPr>
              <a:t>tụng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29584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9</TotalTime>
  <Words>280</Words>
  <Application>Microsoft Office PowerPoint</Application>
  <PresentationFormat>On-screen Show (16:9)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Church Theme</vt:lpstr>
      <vt:lpstr>CHÚA ƠI CON THỜ PHƯỢNG NGÀI</vt:lpstr>
      <vt:lpstr>CHÚA ƠI CON THỜ PHƯỢNG NGÀI</vt:lpstr>
      <vt:lpstr>CHÚA ƠI CON THỜ PHƯỢNG NGÀI</vt:lpstr>
      <vt:lpstr>CHÚA ƠI CON THỜ PHƯỢNG NGÀI</vt:lpstr>
      <vt:lpstr>CHÚA ƠI CON THỜ PHƯỢNG NGÀI</vt:lpstr>
      <vt:lpstr>CHÚA ƠI CON THỜ PHƯỢNG NGÀI</vt:lpstr>
      <vt:lpstr>CHÚA ƠI CON THỜ PHƯỢNG NGÀI</vt:lpstr>
      <vt:lpstr>CHÚA ƠI CON THỜ PHƯỢNG NGÀI</vt:lpstr>
      <vt:lpstr>CHÚA ƠI CON THỜ PHƯỢNG NGÀI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ƠI CON THỜ PHƯỢNG NGÀI</dc:title>
  <dc:creator>Windows User</dc:creator>
  <cp:lastModifiedBy>Windows User</cp:lastModifiedBy>
  <cp:revision>1</cp:revision>
  <dcterms:created xsi:type="dcterms:W3CDTF">2019-09-13T07:31:37Z</dcterms:created>
  <dcterms:modified xsi:type="dcterms:W3CDTF">2019-09-13T07:41:03Z</dcterms:modified>
</cp:coreProperties>
</file>