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54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E8F10-F8E9-4B9C-8CF9-D18E388851A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5FA4-D382-4043-B472-9CF3BE260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E8F10-F8E9-4B9C-8CF9-D18E388851A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5FA4-D382-4043-B472-9CF3BE260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E8F10-F8E9-4B9C-8CF9-D18E388851A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5FA4-D382-4043-B472-9CF3BE260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E8F10-F8E9-4B9C-8CF9-D18E388851A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5FA4-D382-4043-B472-9CF3BE260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E8F10-F8E9-4B9C-8CF9-D18E388851A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5FA4-D382-4043-B472-9CF3BE260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E8F10-F8E9-4B9C-8CF9-D18E388851A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5FA4-D382-4043-B472-9CF3BE260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E8F10-F8E9-4B9C-8CF9-D18E388851A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5FA4-D382-4043-B472-9CF3BE260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E8F10-F8E9-4B9C-8CF9-D18E388851A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5FA4-D382-4043-B472-9CF3BE260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E8F10-F8E9-4B9C-8CF9-D18E388851A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5FA4-D382-4043-B472-9CF3BE260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E8F10-F8E9-4B9C-8CF9-D18E388851A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5FA4-D382-4043-B472-9CF3BE260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E8F10-F8E9-4B9C-8CF9-D18E388851A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5FA4-D382-4043-B472-9CF3BE260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E8F10-F8E9-4B9C-8CF9-D18E388851A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5FA4-D382-4043-B472-9CF3BE260C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CHÚA LUÔN MỞ LỐI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4000" dirty="0">
                <a:latin typeface="+mj-lt"/>
              </a:rPr>
              <a:t>Chúa cùng đi với tôi </a:t>
            </a:r>
            <a:endParaRPr lang="en-US" sz="4000" dirty="0" smtClean="0">
              <a:latin typeface="+mj-lt"/>
            </a:endParaRPr>
          </a:p>
          <a:p>
            <a:pPr marL="0" indent="0" algn="ctr">
              <a:buNone/>
            </a:pPr>
            <a:r>
              <a:rPr lang="vi-VN" sz="4000" dirty="0" smtClean="0">
                <a:latin typeface="+mj-lt"/>
              </a:rPr>
              <a:t>trên </a:t>
            </a:r>
            <a:r>
              <a:rPr lang="en-US" sz="4000" dirty="0" smtClean="0">
                <a:latin typeface="+mj-lt"/>
              </a:rPr>
              <a:t>đ</a:t>
            </a:r>
            <a:r>
              <a:rPr lang="vi-VN" sz="4000" dirty="0" smtClean="0">
                <a:latin typeface="+mj-lt"/>
              </a:rPr>
              <a:t>ường </a:t>
            </a:r>
            <a:r>
              <a:rPr lang="vi-VN" sz="4000" dirty="0">
                <a:latin typeface="+mj-lt"/>
              </a:rPr>
              <a:t>đời tăm tối mịt </a:t>
            </a:r>
            <a:r>
              <a:rPr lang="vi-VN" sz="4000" dirty="0" smtClean="0">
                <a:latin typeface="+mj-lt"/>
              </a:rPr>
              <a:t>mù</a:t>
            </a:r>
            <a:endParaRPr lang="en-US" sz="4000" dirty="0" smtClean="0">
              <a:latin typeface="+mj-lt"/>
            </a:endParaRPr>
          </a:p>
          <a:p>
            <a:pPr marL="0" indent="0" algn="ctr">
              <a:buNone/>
            </a:pPr>
            <a:r>
              <a:rPr lang="vi-VN" sz="4000" dirty="0" smtClean="0">
                <a:latin typeface="+mj-lt"/>
              </a:rPr>
              <a:t>Lạ </a:t>
            </a:r>
            <a:r>
              <a:rPr lang="vi-VN" sz="4000" dirty="0">
                <a:latin typeface="+mj-lt"/>
              </a:rPr>
              <a:t>thay ơn Chúa sâu rộng vô </a:t>
            </a:r>
            <a:r>
              <a:rPr lang="vi-VN" sz="4000" dirty="0" smtClean="0">
                <a:latin typeface="+mj-lt"/>
              </a:rPr>
              <a:t>biên</a:t>
            </a:r>
            <a:endParaRPr lang="en-US" sz="4000" dirty="0" smtClean="0">
              <a:latin typeface="+mj-lt"/>
            </a:endParaRPr>
          </a:p>
          <a:p>
            <a:pPr marL="0" indent="0" algn="ctr">
              <a:buNone/>
            </a:pPr>
            <a:r>
              <a:rPr lang="vi-VN" sz="4000" dirty="0" smtClean="0">
                <a:latin typeface="+mj-lt"/>
              </a:rPr>
              <a:t>Ngài </a:t>
            </a:r>
            <a:r>
              <a:rPr lang="vi-VN" sz="4000" dirty="0">
                <a:latin typeface="+mj-lt"/>
              </a:rPr>
              <a:t>luôn luôn mở lối cho </a:t>
            </a:r>
            <a:r>
              <a:rPr lang="vi-VN" sz="4000" dirty="0" smtClean="0">
                <a:latin typeface="+mj-lt"/>
              </a:rPr>
              <a:t>tôi</a:t>
            </a:r>
            <a:endParaRPr lang="en-US" sz="4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700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CHÚA LUÔN MỞ LỐI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vi-VN" sz="4000" dirty="0">
                <a:latin typeface="+mj-lt"/>
              </a:rPr>
              <a:t>Chúa </a:t>
            </a:r>
            <a:r>
              <a:rPr lang="vi-VN" sz="4000" dirty="0">
                <a:latin typeface="+mj-lt"/>
              </a:rPr>
              <a:t>là Đấng dắt </a:t>
            </a:r>
            <a:r>
              <a:rPr lang="vi-VN" sz="4000" dirty="0">
                <a:latin typeface="+mj-lt"/>
              </a:rPr>
              <a:t>chăn</a:t>
            </a:r>
            <a:endParaRPr lang="en-US" sz="4000" dirty="0">
              <a:latin typeface="+mj-lt"/>
            </a:endParaRPr>
          </a:p>
          <a:p>
            <a:pPr marL="0" indent="0" algn="ctr">
              <a:buNone/>
            </a:pPr>
            <a:r>
              <a:rPr lang="vi-VN" sz="4000" dirty="0">
                <a:latin typeface="+mj-lt"/>
              </a:rPr>
              <a:t>giữ </a:t>
            </a:r>
            <a:r>
              <a:rPr lang="vi-VN" sz="4000" dirty="0">
                <a:latin typeface="+mj-lt"/>
              </a:rPr>
              <a:t>tôi gần mỗi bước bên </a:t>
            </a:r>
            <a:r>
              <a:rPr lang="vi-VN" sz="4000" dirty="0">
                <a:latin typeface="+mj-lt"/>
              </a:rPr>
              <a:t>Ngài</a:t>
            </a:r>
            <a:endParaRPr lang="en-US" sz="4000" dirty="0">
              <a:latin typeface="+mj-lt"/>
            </a:endParaRPr>
          </a:p>
          <a:p>
            <a:pPr marL="0" indent="0" algn="ctr">
              <a:buNone/>
            </a:pPr>
            <a:r>
              <a:rPr lang="vi-VN" sz="4000" dirty="0">
                <a:latin typeface="+mj-lt"/>
              </a:rPr>
              <a:t>Bằng </a:t>
            </a:r>
            <a:r>
              <a:rPr lang="vi-VN" sz="4000" dirty="0">
                <a:latin typeface="+mj-lt"/>
              </a:rPr>
              <a:t>tình yêu với năng lực tươi </a:t>
            </a:r>
            <a:r>
              <a:rPr lang="vi-VN" sz="4000" dirty="0">
                <a:latin typeface="+mj-lt"/>
              </a:rPr>
              <a:t>mới</a:t>
            </a:r>
            <a:endParaRPr lang="en-US" sz="4000" dirty="0">
              <a:latin typeface="+mj-lt"/>
            </a:endParaRPr>
          </a:p>
          <a:p>
            <a:pPr marL="0" indent="0" algn="ctr">
              <a:buNone/>
            </a:pPr>
            <a:r>
              <a:rPr lang="vi-VN" sz="4000" dirty="0">
                <a:latin typeface="+mj-lt"/>
              </a:rPr>
              <a:t>Ngài </a:t>
            </a:r>
            <a:r>
              <a:rPr lang="vi-VN" sz="4000" dirty="0">
                <a:latin typeface="+mj-lt"/>
              </a:rPr>
              <a:t>luôn luôn mở </a:t>
            </a:r>
            <a:r>
              <a:rPr lang="vi-VN" sz="4000" dirty="0" smtClean="0">
                <a:latin typeface="+mj-lt"/>
              </a:rPr>
              <a:t>lối</a:t>
            </a:r>
            <a:endParaRPr lang="en-US" sz="4000" dirty="0" smtClean="0">
              <a:latin typeface="+mj-lt"/>
            </a:endParaRPr>
          </a:p>
          <a:p>
            <a:pPr marL="0" indent="0" algn="ctr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vi-VN" sz="4000" dirty="0" smtClean="0">
                <a:latin typeface="+mj-lt"/>
              </a:rPr>
              <a:t>gày </a:t>
            </a:r>
            <a:r>
              <a:rPr lang="vi-VN" sz="4000" dirty="0">
                <a:latin typeface="+mj-lt"/>
              </a:rPr>
              <a:t>đêm dẫn dắt </a:t>
            </a:r>
            <a:r>
              <a:rPr lang="vi-VN" sz="4000" dirty="0">
                <a:latin typeface="+mj-lt"/>
              </a:rPr>
              <a:t>tôi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513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CHÚA LUÔN MỞ LỐI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0"/>
            <a:ext cx="9110312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vi-VN" sz="4000" dirty="0">
                <a:latin typeface="+mj-lt"/>
              </a:rPr>
              <a:t>Nơi chông gai khô khan </a:t>
            </a:r>
            <a:endParaRPr lang="en-US" sz="4000" dirty="0" smtClean="0">
              <a:latin typeface="+mj-lt"/>
            </a:endParaRPr>
          </a:p>
          <a:p>
            <a:pPr marL="0" indent="0" algn="ctr">
              <a:buNone/>
            </a:pPr>
            <a:r>
              <a:rPr lang="vi-VN" sz="4000" dirty="0" smtClean="0">
                <a:latin typeface="+mj-lt"/>
              </a:rPr>
              <a:t>Ngài </a:t>
            </a:r>
            <a:r>
              <a:rPr lang="vi-VN" sz="4000" dirty="0">
                <a:latin typeface="+mj-lt"/>
              </a:rPr>
              <a:t>dẫn bước tôi luôn </a:t>
            </a:r>
            <a:r>
              <a:rPr lang="vi-VN" sz="4000">
                <a:latin typeface="+mj-lt"/>
              </a:rPr>
              <a:t>thái </a:t>
            </a:r>
            <a:r>
              <a:rPr lang="vi-VN" sz="4000" smtClean="0">
                <a:latin typeface="+mj-lt"/>
              </a:rPr>
              <a:t>an</a:t>
            </a:r>
            <a:endParaRPr lang="en-US" sz="4000" dirty="0" smtClean="0">
              <a:latin typeface="+mj-lt"/>
            </a:endParaRPr>
          </a:p>
          <a:p>
            <a:pPr marL="0" indent="0" algn="ctr">
              <a:buNone/>
            </a:pPr>
            <a:r>
              <a:rPr lang="vi-VN" sz="4000" dirty="0" smtClean="0">
                <a:latin typeface="+mj-lt"/>
              </a:rPr>
              <a:t>Nơi </a:t>
            </a:r>
            <a:r>
              <a:rPr lang="vi-VN" sz="4000" dirty="0">
                <a:latin typeface="+mj-lt"/>
              </a:rPr>
              <a:t>hoang vu Chúa khiến </a:t>
            </a:r>
            <a:endParaRPr lang="en-US" sz="4000" dirty="0" smtClean="0">
              <a:latin typeface="+mj-lt"/>
            </a:endParaRPr>
          </a:p>
          <a:p>
            <a:pPr marL="0" indent="0" algn="ctr">
              <a:buNone/>
            </a:pPr>
            <a:r>
              <a:rPr lang="vi-VN" sz="4000" dirty="0" smtClean="0">
                <a:latin typeface="+mj-lt"/>
              </a:rPr>
              <a:t>suối </a:t>
            </a:r>
            <a:r>
              <a:rPr lang="vi-VN" sz="4000" dirty="0">
                <a:latin typeface="+mj-lt"/>
              </a:rPr>
              <a:t>reo vui </a:t>
            </a:r>
            <a:r>
              <a:rPr lang="vi-VN" sz="4000" dirty="0" smtClean="0">
                <a:latin typeface="+mj-lt"/>
              </a:rPr>
              <a:t>tươi</a:t>
            </a:r>
            <a:endParaRPr lang="en-US" sz="4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339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CHÚA LUÔN MỞ LỐI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vi-VN" sz="4000" dirty="0" smtClean="0">
                <a:latin typeface="+mj-lt"/>
              </a:rPr>
              <a:t>Mọi </a:t>
            </a:r>
            <a:r>
              <a:rPr lang="vi-VN" sz="4000" dirty="0">
                <a:latin typeface="+mj-lt"/>
              </a:rPr>
              <a:t>điều đời này sẽ qua, </a:t>
            </a:r>
            <a:endParaRPr lang="en-US" sz="4000" dirty="0" smtClean="0">
              <a:latin typeface="+mj-lt"/>
            </a:endParaRPr>
          </a:p>
          <a:p>
            <a:pPr marL="0" indent="0" algn="ctr">
              <a:buNone/>
            </a:pPr>
            <a:r>
              <a:rPr lang="vi-VN" sz="4000" dirty="0" smtClean="0">
                <a:latin typeface="+mj-lt"/>
              </a:rPr>
              <a:t>nhưng </a:t>
            </a:r>
            <a:r>
              <a:rPr lang="vi-VN" sz="4000" dirty="0">
                <a:latin typeface="+mj-lt"/>
              </a:rPr>
              <a:t>Lời Chúa mãi không thay </a:t>
            </a:r>
            <a:r>
              <a:rPr lang="vi-VN" sz="4000" dirty="0" smtClean="0">
                <a:latin typeface="+mj-lt"/>
              </a:rPr>
              <a:t>dời</a:t>
            </a:r>
            <a:endParaRPr lang="en-US" sz="4000" dirty="0" smtClean="0">
              <a:latin typeface="+mj-lt"/>
            </a:endParaRPr>
          </a:p>
          <a:p>
            <a:pPr marL="0" indent="0" algn="ctr">
              <a:buNone/>
            </a:pPr>
            <a:r>
              <a:rPr lang="vi-VN" sz="4000" dirty="0" smtClean="0">
                <a:latin typeface="+mj-lt"/>
              </a:rPr>
              <a:t>Ngày </a:t>
            </a:r>
            <a:r>
              <a:rPr lang="vi-VN" sz="4000" dirty="0">
                <a:latin typeface="+mj-lt"/>
              </a:rPr>
              <a:t>hôm nay Ngài ban ơn đổi </a:t>
            </a:r>
            <a:r>
              <a:rPr lang="vi-VN" sz="4000" dirty="0" smtClean="0">
                <a:latin typeface="+mj-lt"/>
              </a:rPr>
              <a:t>mới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2160010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7</TotalTime>
  <Words>118</Words>
  <Application>Microsoft Office PowerPoint</Application>
  <PresentationFormat>On-screen Show (16:9)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Church Theme</vt:lpstr>
      <vt:lpstr>CHÚA LUÔN MỞ LỐI</vt:lpstr>
      <vt:lpstr>CHÚA LUÔN MỞ LỐI</vt:lpstr>
      <vt:lpstr>CHÚA LUÔN MỞ LỐI</vt:lpstr>
      <vt:lpstr>CHÚA LUÔN MỞ LỐI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CHÚA LUÔN MỞ LỐI</dc:title>
  <dc:creator>Windows User</dc:creator>
  <cp:lastModifiedBy>Windows User</cp:lastModifiedBy>
  <cp:revision>1</cp:revision>
  <dcterms:created xsi:type="dcterms:W3CDTF">2019-09-13T07:03:12Z</dcterms:created>
  <dcterms:modified xsi:type="dcterms:W3CDTF">2019-09-13T07:10:58Z</dcterms:modified>
</cp:coreProperties>
</file>