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AD91-56F9-4EB2-AFAA-94188B17C6C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你而來的溫柔謙卑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  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寶血為我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以尊貴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冠冕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的嘴必充滿讚美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的名配得所有頌讚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</TotalTime>
  <Words>129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何等恩典</vt:lpstr>
      <vt:lpstr>何等恩典</vt:lpstr>
      <vt:lpstr>何等恩典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大唐</dc:creator>
  <cp:lastModifiedBy>Windows User</cp:lastModifiedBy>
  <cp:revision>2</cp:revision>
  <dcterms:created xsi:type="dcterms:W3CDTF">2018-03-18T01:19:46Z</dcterms:created>
  <dcterms:modified xsi:type="dcterms:W3CDTF">2019-07-20T11:45:15Z</dcterms:modified>
</cp:coreProperties>
</file>