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C700-C374-409B-B95E-EA2C419FFC5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783A-98F0-4CA6-8CA6-913AE16089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神是我們的避難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神是我們的避難所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難中隨時幫助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雖改變 山雖動搖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們也不害怕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4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神是我們的避難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這城是至高者居住的聖所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神在其中 神在其中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這城必不動搖 我們要休息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我們要休息 要知道祂是神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神是我們的避難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萬軍之耶和華 與我們同在 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我們要歡欣 我們要起舞 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祂必成就大事 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啦啦啦啦啦 啦啦啦啦啦 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信靠祂必得勝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046953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137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神是我們的避難所</vt:lpstr>
      <vt:lpstr>神是我們的避難所</vt:lpstr>
      <vt:lpstr>神是我們的避難所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神是我們的避難所</dc:title>
  <dc:creator>Windows User</dc:creator>
  <cp:lastModifiedBy>Windows User</cp:lastModifiedBy>
  <cp:revision>1</cp:revision>
  <dcterms:created xsi:type="dcterms:W3CDTF">2019-07-20T10:45:16Z</dcterms:created>
  <dcterms:modified xsi:type="dcterms:W3CDTF">2019-07-20T10:48:14Z</dcterms:modified>
</cp:coreProperties>
</file>