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31E9-9F00-4D46-8FD6-D0B94D862A5F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味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還有什麼更甘甜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最大的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有耶穌住在我裡面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我深深相信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我靠主站立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156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耶穌在我裡面</vt:lpstr>
      <vt:lpstr>耶穌在我裡面</vt:lpstr>
      <vt:lpstr>耶穌在我裡面</vt:lpstr>
      <vt:lpstr>耶穌在我裡面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耶穌在我裡面</dc:title>
  <dc:creator>DaTang</dc:creator>
  <cp:lastModifiedBy>Windows User</cp:lastModifiedBy>
  <cp:revision>2</cp:revision>
  <dcterms:created xsi:type="dcterms:W3CDTF">2019-03-16T03:14:35Z</dcterms:created>
  <dcterms:modified xsi:type="dcterms:W3CDTF">2019-07-20T10:36:28Z</dcterms:modified>
</cp:coreProperties>
</file>