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11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7FE-807B-451E-9E5F-6C72313673C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E09-9D69-4AED-ADE8-F4916C0FC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7FE-807B-451E-9E5F-6C72313673C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E09-9D69-4AED-ADE8-F4916C0FC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7FE-807B-451E-9E5F-6C72313673C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E09-9D69-4AED-ADE8-F4916C0FC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7FE-807B-451E-9E5F-6C72313673C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E09-9D69-4AED-ADE8-F4916C0FC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7FE-807B-451E-9E5F-6C72313673C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E09-9D69-4AED-ADE8-F4916C0FC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7FE-807B-451E-9E5F-6C72313673C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E09-9D69-4AED-ADE8-F4916C0FC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7FE-807B-451E-9E5F-6C72313673C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E09-9D69-4AED-ADE8-F4916C0FC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7FE-807B-451E-9E5F-6C72313673C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E09-9D69-4AED-ADE8-F4916C0FC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7FE-807B-451E-9E5F-6C72313673C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E09-9D69-4AED-ADE8-F4916C0FC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7FE-807B-451E-9E5F-6C72313673C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E09-9D69-4AED-ADE8-F4916C0FC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B7FE-807B-451E-9E5F-6C72313673C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E09-9D69-4AED-ADE8-F4916C0FC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3B7FE-807B-451E-9E5F-6C72313673C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D2E09-9D69-4AED-ADE8-F4916C0FC8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藉我賜恩福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白白得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來   故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要白白施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與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愛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人要像主愛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攙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扶軟弱者務要盡心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力  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於主始終如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一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389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藉我賜恩福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藉我賜恩福   藉我賜恩福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藉我生命榮耀主名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藉我賜恩福   救主聽我求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藉我賜恩福   使他人得救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587172"/>
      </p:ext>
    </p:extLst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3</TotalTime>
  <Words>82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chongbai</vt:lpstr>
      <vt:lpstr>藉我賜恩福</vt:lpstr>
      <vt:lpstr>藉我賜恩福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藉我賜恩福</dc:title>
  <dc:creator>Windows User</dc:creator>
  <cp:lastModifiedBy>Windows User</cp:lastModifiedBy>
  <cp:revision>1</cp:revision>
  <dcterms:created xsi:type="dcterms:W3CDTF">2019-07-20T11:13:35Z</dcterms:created>
  <dcterms:modified xsi:type="dcterms:W3CDTF">2019-07-20T11:17:08Z</dcterms:modified>
</cp:coreProperties>
</file>