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F816-EC02-44DC-A524-356D9FDC5FDD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有平安在我心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世界所能賜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平安沒有人能奪去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雖試煉與艱難如愁雲之環繞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我心裡永遠有這平安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68" y="1478997"/>
            <a:ext cx="65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660033"/>
                </a:solidFill>
              </a:rPr>
              <a:t>1.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96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普世界當讚美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救主大君王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這平安便入你心間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諸愁苦皆飛去將陰沉變輝煌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萬福我耶穌萬民之光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68" y="1478997"/>
            <a:ext cx="65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</a:rPr>
              <a:t>2</a:t>
            </a:r>
            <a:r>
              <a:rPr lang="en-US" sz="4400" b="1" dirty="0" smtClean="0">
                <a:solidFill>
                  <a:srgbClr val="660033"/>
                </a:solidFill>
              </a:rPr>
              <a:t>.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27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主賜我此寶物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藏於我之心殿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奔走天路在此世間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榮耀大日主必再來接我在先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到我之家裡安居在天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68" y="1478997"/>
            <a:ext cx="659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60033"/>
                </a:solidFill>
              </a:rPr>
              <a:t>3</a:t>
            </a:r>
            <a:r>
              <a:rPr lang="en-US" sz="4400" b="1" dirty="0" smtClean="0">
                <a:solidFill>
                  <a:srgbClr val="660033"/>
                </a:solidFill>
              </a:rPr>
              <a:t>.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70354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50</TotalTime>
  <Words>291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佈景主題11</vt:lpstr>
      <vt:lpstr>永遠在我心裡</vt:lpstr>
      <vt:lpstr>永遠在我心裡</vt:lpstr>
      <vt:lpstr>永遠在我心裡</vt:lpstr>
      <vt:lpstr>永遠在我心裡</vt:lpstr>
      <vt:lpstr>永遠在我心裡</vt:lpstr>
      <vt:lpstr>永遠在我心裡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永遠在我心裡</dc:title>
  <dc:creator>Administrator</dc:creator>
  <cp:lastModifiedBy>Windows User</cp:lastModifiedBy>
  <cp:revision>8</cp:revision>
  <dcterms:created xsi:type="dcterms:W3CDTF">2017-09-08T09:55:57Z</dcterms:created>
  <dcterms:modified xsi:type="dcterms:W3CDTF">2020-08-22T05:59:04Z</dcterms:modified>
</cp:coreProperties>
</file>