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515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34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920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490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84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3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7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41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1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03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6B52-FA7A-4E3C-A76E-4F45B92C2877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D705-C028-4CBA-9211-62A214007C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856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穩當的根基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主耶穌眾門徒  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當根基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即真神的言語  在聖書所記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你既然到主前  要躲避罪惡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所盼望的福氣  實在是穩妥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所盼望的福氣  實在是穩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妥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272" y="1741336"/>
            <a:ext cx="89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22094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穩當的根基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須聽主今說道  你不要懼怕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我永遠護庇你  在翅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膀之下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總賜你有力量  能站立得住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我全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能的右手  要將你扶助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我全能的右手  要將你扶助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272" y="1741336"/>
            <a:ext cx="89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20955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穩當的根基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雖遇見諸患難  如經歷水中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那波浪雖翻騰  不能把你沖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我時常必保佑  叫苦變成甘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終叫你成聖潔  而永得平安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終叫你成聖潔  而永得平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安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272" y="1741336"/>
            <a:ext cx="89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3.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344665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穩當的根基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你雖受大試煉  由火裏經行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我恩典無限量  火焰不能侵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你所受的苦楚  是救主好意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像金銀被熬煉  使你成利器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像金銀被熬煉  使你成利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器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272" y="1741336"/>
            <a:ext cx="89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5994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穩當的根基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自幼時到年老  我保護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甚密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該知道我愛你  是永遠不息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直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到頭髮白了  你力量衰弱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我仍然疼愛你  在懷裏抱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着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我仍然疼愛你  在懷裏抱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着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272" y="1741336"/>
            <a:ext cx="89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5.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956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穩當的根基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凡倚靠主耶穌  望靈魂得救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主萬不肯丟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他  在仇敵惡手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雖四面有邪惡  用計謀來攻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主永遠不離他  到世世無窮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主永遠不離他  到世世無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窮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272" y="1741336"/>
            <a:ext cx="89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6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40114125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372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穩當的根基</vt:lpstr>
      <vt:lpstr>穩當的根基</vt:lpstr>
      <vt:lpstr>穩當的根基</vt:lpstr>
      <vt:lpstr>穩當的根基</vt:lpstr>
      <vt:lpstr>穩當的根基</vt:lpstr>
      <vt:lpstr>穩當的根基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穩當的根基</dc:title>
  <dc:creator>Windows User</dc:creator>
  <cp:lastModifiedBy>Windows User</cp:lastModifiedBy>
  <cp:revision>12</cp:revision>
  <dcterms:created xsi:type="dcterms:W3CDTF">2020-08-25T18:08:54Z</dcterms:created>
  <dcterms:modified xsi:type="dcterms:W3CDTF">2020-08-25T18:40:47Z</dcterms:modified>
</cp:coreProperties>
</file>