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474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40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851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45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0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94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030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354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13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779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28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C4F4-7EE7-4390-AC8C-93E554598143}" type="datetimeFigureOut">
              <a:rPr lang="vi-VN" smtClean="0"/>
              <a:t>26/08/2020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F1372-4A8B-40BF-AB39-121205F7D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100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我靈之光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親愛救主  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靈之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光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若主相近  黑夜必亮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願無世事  如雲上起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將主聖面  一時遮蔽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897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2645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我靈之光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如今倦態  漸漸而來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使我雙目  交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睫不開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將睡以先  我心默想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永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在主懷  是我盼望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897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133449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我靈之光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救主同居  從早到晚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若沒有主  存活甚難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主夜間  也常在此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若沒有主  終必畏死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897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9646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我靈之光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若有一人  向為遊子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今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日違背  天父聖旨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主在他  將睡以先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使他悔改  得赦罪愆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897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4</a:t>
            </a:r>
            <a:r>
              <a:rPr lang="en-US" sz="5400" b="1" dirty="0" smtClean="0"/>
              <a:t>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215404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我靈之光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凡患病人  求主看顧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貧窮孤獨  求主恩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求使今夜  凡有憂悶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如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同嬰孩  眠睡安穩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897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5.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117118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我靈之光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清早睡醒  求主賜福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助我在世  力行正路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日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日領我  直到歸天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smtClean="0">
                <a:ea typeface="Microsoft JhengHei" panose="020B0604030504040204" pitchFamily="34" charset="-120"/>
              </a:rPr>
              <a:t>使與我主  同住萬年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897" y="1662005"/>
            <a:ext cx="10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6</a:t>
            </a:r>
            <a:r>
              <a:rPr lang="en-US" sz="5400" b="1" dirty="0" smtClean="0"/>
              <a:t>.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3687143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228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新細明體</vt:lpstr>
      <vt:lpstr>Arial</vt:lpstr>
      <vt:lpstr>Calibri</vt:lpstr>
      <vt:lpstr>Times New Roman</vt:lpstr>
      <vt:lpstr>Theme1</vt:lpstr>
      <vt:lpstr>我靈之光</vt:lpstr>
      <vt:lpstr>我靈之光</vt:lpstr>
      <vt:lpstr>我靈之光</vt:lpstr>
      <vt:lpstr>我靈之光</vt:lpstr>
      <vt:lpstr>我靈之光</vt:lpstr>
      <vt:lpstr>我靈之光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我靈之光</dc:title>
  <dc:creator>Windows User</dc:creator>
  <cp:lastModifiedBy>Windows User</cp:lastModifiedBy>
  <cp:revision>9</cp:revision>
  <dcterms:created xsi:type="dcterms:W3CDTF">2020-08-26T09:19:00Z</dcterms:created>
  <dcterms:modified xsi:type="dcterms:W3CDTF">2020-08-26T09:37:13Z</dcterms:modified>
</cp:coreProperties>
</file>