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364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18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76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7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036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53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435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2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8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34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798-A364-4154-9065-879D1F5E487C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5321-2B28-4BE7-A6CA-D67B6C1335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53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ea typeface="Microsoft JhengHei" panose="020B0604030504040204" pitchFamily="34" charset="-120"/>
              </a:rPr>
              <a:t>與主相親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願與我主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親  與主相近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雖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然境遇愁苦  十架負重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我仍歌唱此詩  願與我主相親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願與我主相親  與主相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近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088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35558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ea typeface="Microsoft JhengHei" panose="020B0604030504040204" pitchFamily="34" charset="-120"/>
              </a:rPr>
              <a:t>與主相親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我雖舉目無親  日已西墜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面黑暗沉沉  枕石而睡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夢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中我仍存心  願與我主相親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願與我主相親  與主相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088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31854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ea typeface="Microsoft JhengHei" panose="020B0604030504040204" pitchFamily="34" charset="-120"/>
              </a:rPr>
              <a:t>與主相親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夢中如行天路  從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梯上升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所遇一切之事  由主恩深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如聞天使聲音  召我與主相親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召我與主相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親  與</a:t>
            </a:r>
            <a:r>
              <a:rPr lang="zh-CN" altLang="en-US" sz="5400" b="1" dirty="0"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相</a:t>
            </a:r>
            <a:r>
              <a:rPr lang="zh-CN" altLang="en-US" sz="5400" b="1" dirty="0">
                <a:ea typeface="Microsoft JhengHei" panose="020B0604030504040204" pitchFamily="34" charset="-120"/>
              </a:rPr>
              <a:t>近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088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31602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ea typeface="Microsoft JhengHei" panose="020B0604030504040204" pitchFamily="34" charset="-120"/>
              </a:rPr>
              <a:t>與主相親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睡醒滿得安慰  感激不已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將我枕首的石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 竪起作記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路中所歷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艱辛  使我與主相親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使我與主相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親  與</a:t>
            </a:r>
            <a:r>
              <a:rPr lang="zh-CN" altLang="en-US" sz="5400" b="1" dirty="0">
                <a:ea typeface="Microsoft JhengHei" panose="020B0604030504040204" pitchFamily="34" charset="-120"/>
              </a:rPr>
              <a:t>主相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近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088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3331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ea typeface="Microsoft JhengHei" panose="020B0604030504040204" pitchFamily="34" charset="-120"/>
              </a:rPr>
              <a:t>與主相親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我樂有如生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翼  向天飛起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遊遍日月星辰 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翱翔不止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我仍歌唱此詩  願與我主相親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願與我主相親  與主相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088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5.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7092440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240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與主相親</vt:lpstr>
      <vt:lpstr>與主相親</vt:lpstr>
      <vt:lpstr>與主相親</vt:lpstr>
      <vt:lpstr>與主相親</vt:lpstr>
      <vt:lpstr>與主相親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與主相親</dc:title>
  <dc:creator>Windows User</dc:creator>
  <cp:lastModifiedBy>Windows User</cp:lastModifiedBy>
  <cp:revision>7</cp:revision>
  <dcterms:created xsi:type="dcterms:W3CDTF">2020-08-26T09:38:51Z</dcterms:created>
  <dcterms:modified xsi:type="dcterms:W3CDTF">2020-08-26T10:01:44Z</dcterms:modified>
</cp:coreProperties>
</file>