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2020/2/28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愛世人差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受死捨身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崇拜奉敬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憐罪人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奇妙愛預備救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主為萬人死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策士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王還須俯伏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無窮無盡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289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Windows User</cp:lastModifiedBy>
  <cp:revision>7</cp:revision>
  <dcterms:created xsi:type="dcterms:W3CDTF">2017-02-25T08:13:42Z</dcterms:created>
  <dcterms:modified xsi:type="dcterms:W3CDTF">2020-02-28T11:12:43Z</dcterms:modified>
</cp:coreProperties>
</file>