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99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2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2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56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5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5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8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5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9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5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4A0E-21BB-422D-85F8-C26611A041BF}" type="datetimeFigureOut">
              <a:rPr lang="vi-VN" smtClean="0"/>
              <a:t>29/02/2020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0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來獻上最深的敬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是聖潔之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  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榮耀的敬拜裡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舉雙手敬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能榮耀光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俯伏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座前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9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舉雙手敬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能榮耀光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與眾天使俯伏深深敬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3979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這是聖潔之地</vt:lpstr>
      <vt:lpstr>這是聖潔之地</vt:lpstr>
      <vt:lpstr>這是聖潔之地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這是聖潔之地</dc:title>
  <dc:creator>Windows User</dc:creator>
  <cp:lastModifiedBy>Windows User</cp:lastModifiedBy>
  <cp:revision>3</cp:revision>
  <dcterms:created xsi:type="dcterms:W3CDTF">2020-02-28T18:14:58Z</dcterms:created>
  <dcterms:modified xsi:type="dcterms:W3CDTF">2020-02-28T18:19:48Z</dcterms:modified>
</cp:coreProperties>
</file>