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84" r:id="rId2"/>
    <p:sldId id="282" r:id="rId3"/>
    <p:sldId id="285" r:id="rId4"/>
    <p:sldId id="281" r:id="rId5"/>
    <p:sldId id="283" r:id="rId6"/>
    <p:sldId id="289" r:id="rId7"/>
    <p:sldId id="279" r:id="rId8"/>
    <p:sldId id="280" r:id="rId9"/>
    <p:sldId id="286" r:id="rId10"/>
    <p:sldId id="290" r:id="rId11"/>
    <p:sldId id="287" r:id="rId12"/>
    <p:sldId id="295" r:id="rId13"/>
    <p:sldId id="292" r:id="rId14"/>
    <p:sldId id="296" r:id="rId15"/>
    <p:sldId id="293" r:id="rId16"/>
    <p:sldId id="297" r:id="rId1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72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2020/2/25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2020/2/25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2020/2/25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2020/2/25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2020/2/25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2020/2/25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2020/2/25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2020/2/25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2020/2/25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2020/2/25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2020/2/25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40AC-92D7-480D-97D1-79286808B11F}" type="datetimeFigureOut">
              <a:rPr lang="zh-TW" altLang="en-US" smtClean="0"/>
              <a:pPr/>
              <a:t>2020/2/25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你流出寶血   洗淨我污穢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將我的生命贖回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你為了我的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罪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犧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牲永不悔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顯明你極大恩惠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18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讓我坦然無懼來到施恩座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心靈誠實尋求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天父我何等地需要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更多你的同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你話語如甘霖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00114"/>
            <a:ext cx="9144000" cy="359450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你話語如甘霖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你話語如甘霖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00114"/>
            <a:ext cx="9144000" cy="359450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00114"/>
            <a:ext cx="9144000" cy="359450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我深深體會   你愛的寶貴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獻上自己永追隨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或傷心或氣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餒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生離或死別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83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今直到永遠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深深澆灌我心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田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或傷心或氣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餒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生離或死別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  <a:p>
            <a:pPr marL="0" indent="0" algn="ctr">
              <a:buNone/>
            </a:pP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272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今直到永遠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深深澆灌我心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田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或天旋或地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轉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滄海歷桑田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都不能叫我與你愛隔絕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  <a:p>
            <a:pPr marL="0" indent="0" algn="ctr">
              <a:buNone/>
            </a:pP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48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我深深體會   你愛的寶貴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獻上自己永追隨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或傷心或氣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餒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生離或死別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今直到永遠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深深澆灌我心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田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或天旋或地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轉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滄海歷桑田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都不能叫我與你愛隔絕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  <a:p>
            <a:pPr marL="0" indent="0" algn="ctr">
              <a:buNone/>
            </a:pP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今直到永遠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深深澆灌我心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田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或傷心或氣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餒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生離或死別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  <a:p>
            <a:pPr marL="0" indent="0" algn="ctr">
              <a:buNone/>
            </a:pP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03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今直到永遠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深深澆灌我心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田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或天旋或地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轉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滄海歷桑田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都不能叫我與你愛隔絕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  <a:p>
            <a:pPr marL="0" indent="0" algn="ctr">
              <a:buNone/>
            </a:pP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讓我坦然無懼來到施恩座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心靈誠實尋求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天父我何等地需要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更多你的同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100</TotalTime>
  <Words>510</Words>
  <Application>Microsoft Office PowerPoint</Application>
  <PresentationFormat>如螢幕大小 (16:9)</PresentationFormat>
  <Paragraphs>83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chongbai</vt:lpstr>
      <vt:lpstr>你愛永不變</vt:lpstr>
      <vt:lpstr>你愛永不變</vt:lpstr>
      <vt:lpstr>你愛永不變</vt:lpstr>
      <vt:lpstr>你愛永不變</vt:lpstr>
      <vt:lpstr>你愛永不變</vt:lpstr>
      <vt:lpstr>你愛永不變</vt:lpstr>
      <vt:lpstr>你愛永不變</vt:lpstr>
      <vt:lpstr>你愛永不變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你愛永不變</dc:title>
  <dc:creator>User</dc:creator>
  <cp:lastModifiedBy>DaTang</cp:lastModifiedBy>
  <cp:revision>10</cp:revision>
  <dcterms:created xsi:type="dcterms:W3CDTF">2017-03-21T13:38:28Z</dcterms:created>
  <dcterms:modified xsi:type="dcterms:W3CDTF">2020-02-25T12:53:09Z</dcterms:modified>
</cp:coreProperties>
</file>