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FB33-60C5-4A9F-8E86-E48B5D6B64A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6E08-58AB-45B9-B123-5FE7B69671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依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然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愛我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有時候我不明白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何苦難在生命中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何你不將它挪去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漫長夜無盡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78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依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然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愛我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有時候我不知道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要如何繼續禱告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愛聖靈求來提升我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強我裡面能力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22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依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然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愛我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當黑夜沒有盡頭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相信你依然愛我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我力量給我盼望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見光明在不遠前方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0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依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然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愛我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高舉雙手讚美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煉中仍向主歌唱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不灰心 永不沮喪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愛使我剛強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39091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136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依然愛我</vt:lpstr>
      <vt:lpstr>依然愛我</vt:lpstr>
      <vt:lpstr>依然愛我</vt:lpstr>
      <vt:lpstr>依然愛我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依然愛我</dc:title>
  <dc:creator>Windows User</dc:creator>
  <cp:lastModifiedBy>Windows User</cp:lastModifiedBy>
  <cp:revision>1</cp:revision>
  <dcterms:created xsi:type="dcterms:W3CDTF">2019-10-12T03:30:24Z</dcterms:created>
  <dcterms:modified xsi:type="dcterms:W3CDTF">2019-10-12T03:37:53Z</dcterms:modified>
</cp:coreProperties>
</file>