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A875-27AB-4822-BF5D-A821197CD970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信是未曾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依然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仰望十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是完全交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93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凡事都能做</vt:lpstr>
      <vt:lpstr>凡事都能做</vt:lpstr>
      <vt:lpstr>凡事都能做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凡事都能做</dc:title>
  <dc:creator>大唐</dc:creator>
  <cp:lastModifiedBy>Windows User</cp:lastModifiedBy>
  <cp:revision>3</cp:revision>
  <dcterms:created xsi:type="dcterms:W3CDTF">2017-12-19T12:35:21Z</dcterms:created>
  <dcterms:modified xsi:type="dcterms:W3CDTF">2019-10-12T03:54:21Z</dcterms:modified>
</cp:coreProperties>
</file>