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0E47-53E3-4DAB-A123-952E3EE81A5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5E30-42E8-436C-B61B-EB3F180087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愛中相遇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每一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天  渴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望與你在愛中相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遇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次  將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自己完全地獻給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  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我的喜樂和力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量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甘願捨棄一切跟隨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77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愛中相遇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每一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  渴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望與你在愛中相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遇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次  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服在你大能榮耀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  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我的良人和恩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友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願意一生敬拜榮耀你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64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愛中相遇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將我全人獻上當作活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祭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以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清潔的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  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單事奉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你旨意成全在我的生命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聖靈更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  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管我一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生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571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愛中相遇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潔淨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  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引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快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跑跟隨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  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愛中遇見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潔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  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引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快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跑跟隨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  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耀中敬拜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79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愛中相遇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每一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  渴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望與你在愛中相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遇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次  將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自己完全地獻給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  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我的喜樂和力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量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願意一生敬拜榮耀你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575655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231</Words>
  <Application>Microsoft Office PowerPoint</Application>
  <PresentationFormat>On-screen Show (16:9)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Church Theme</vt:lpstr>
      <vt:lpstr>愛中相遇</vt:lpstr>
      <vt:lpstr>愛中相遇</vt:lpstr>
      <vt:lpstr>愛中相遇</vt:lpstr>
      <vt:lpstr>愛中相遇</vt:lpstr>
      <vt:lpstr>愛中相遇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愛中相遇</dc:title>
  <dc:creator>Windows User</dc:creator>
  <cp:lastModifiedBy>Windows User</cp:lastModifiedBy>
  <cp:revision>1</cp:revision>
  <dcterms:created xsi:type="dcterms:W3CDTF">2019-10-12T04:11:15Z</dcterms:created>
  <dcterms:modified xsi:type="dcterms:W3CDTF">2019-10-12T04:17:00Z</dcterms:modified>
</cp:coreProperties>
</file>