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102" y="-8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B3EBD-7B35-42D6-83AF-1D77268EF6AB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3A365-CDD6-4041-A8DD-58119A0AB1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B3EBD-7B35-42D6-83AF-1D77268EF6AB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3A365-CDD6-4041-A8DD-58119A0AB1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B3EBD-7B35-42D6-83AF-1D77268EF6AB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3A365-CDD6-4041-A8DD-58119A0AB1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B3EBD-7B35-42D6-83AF-1D77268EF6AB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3A365-CDD6-4041-A8DD-58119A0AB1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B3EBD-7B35-42D6-83AF-1D77268EF6AB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3A365-CDD6-4041-A8DD-58119A0AB1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B3EBD-7B35-42D6-83AF-1D77268EF6AB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3A365-CDD6-4041-A8DD-58119A0AB1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B3EBD-7B35-42D6-83AF-1D77268EF6AB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3A365-CDD6-4041-A8DD-58119A0AB1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B3EBD-7B35-42D6-83AF-1D77268EF6AB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3A365-CDD6-4041-A8DD-58119A0AB1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B3EBD-7B35-42D6-83AF-1D77268EF6AB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3A365-CDD6-4041-A8DD-58119A0AB1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B3EBD-7B35-42D6-83AF-1D77268EF6AB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3A365-CDD6-4041-A8DD-58119A0AB1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B3EBD-7B35-42D6-83AF-1D77268EF6AB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3A365-CDD6-4041-A8DD-58119A0AB1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B3EBD-7B35-42D6-83AF-1D77268EF6AB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3A365-CDD6-4041-A8DD-58119A0AB14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生命的花</a:t>
            </a:r>
            <a:r>
              <a:rPr lang="zh-CN" altLang="en-US" sz="4000" b="1" dirty="0" smtClean="0">
                <a:latin typeface="Microsoft JhengHei" pitchFamily="34" charset="-120"/>
                <a:ea typeface="Microsoft JhengHei" pitchFamily="34" charset="-120"/>
              </a:rPr>
              <a:t>朵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藍藍天上飄著白白雲 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暖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暖陽光擁抱著大地 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小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小花草充滿了生機 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神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的創造多神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奇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74539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生命的花</a:t>
            </a:r>
            <a:r>
              <a:rPr lang="zh-CN" altLang="en-US" sz="4000" b="1" dirty="0" smtClean="0">
                <a:latin typeface="Microsoft JhengHei" pitchFamily="34" charset="-120"/>
                <a:ea typeface="Microsoft JhengHei" pitchFamily="34" charset="-120"/>
              </a:rPr>
              <a:t>朵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隆隆雷聲劃過了天際 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稀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里嘩啦下起一陣雨 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雨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過天晴世界更美麗 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的口歌唱不停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15166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生命的花</a:t>
            </a:r>
            <a:r>
              <a:rPr lang="zh-CN" altLang="en-US" sz="4000" b="1" dirty="0" smtClean="0">
                <a:latin typeface="Microsoft JhengHei" pitchFamily="34" charset="-120"/>
                <a:ea typeface="Microsoft JhengHei" pitchFamily="34" charset="-120"/>
              </a:rPr>
              <a:t>朵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神的愛溫暖像陽光 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像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小雨滋潤我心房 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生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命的花朵每一天 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悄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悄的綻​​放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37672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生命的花</a:t>
            </a:r>
            <a:r>
              <a:rPr lang="zh-CN" altLang="en-US" sz="4000" b="1" dirty="0" smtClean="0">
                <a:latin typeface="Microsoft JhengHei" pitchFamily="34" charset="-120"/>
                <a:ea typeface="Microsoft JhengHei" pitchFamily="34" charset="-120"/>
              </a:rPr>
              <a:t>朵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陽光天或是下雨天 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神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的愛都在我裡面 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生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命的花朵 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每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一天開在愛的花園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60978186"/>
      </p:ext>
    </p:extLst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2</TotalTime>
  <Words>148</Words>
  <Application>Microsoft Office PowerPoint</Application>
  <PresentationFormat>On-screen Show (16:9)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Church Theme</vt:lpstr>
      <vt:lpstr>生命的花朵</vt:lpstr>
      <vt:lpstr>生命的花朵</vt:lpstr>
      <vt:lpstr>生命的花朵</vt:lpstr>
      <vt:lpstr>生命的花朵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生命的花朵</dc:title>
  <dc:creator>Windows User</dc:creator>
  <cp:lastModifiedBy>Windows User</cp:lastModifiedBy>
  <cp:revision>1</cp:revision>
  <dcterms:created xsi:type="dcterms:W3CDTF">2019-10-12T03:26:17Z</dcterms:created>
  <dcterms:modified xsi:type="dcterms:W3CDTF">2019-10-12T03:28:43Z</dcterms:modified>
</cp:coreProperties>
</file>