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B62B-221B-4FC9-A17A-4E6CCD20FCB0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耶和華是愛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耶和華是愛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讓我安歇青草溪水邊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神令我省察心中的幽暗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共度每一天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耶和華是愛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耶和華是愛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在困境中祂保守引領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神為我擺設豐盛的恩典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在危難也不改變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耶和華是愛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在世間主恩與共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祂的愛常在我身邊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神為我施恩惠保守勉勵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共同度此生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耶和華是愛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耶和華是愛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讓我安歇青草溪水邊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無限滿足快樂湧自心田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在危難也不改變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35</TotalTime>
  <Words>141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耶和華是愛</vt:lpstr>
      <vt:lpstr>耶和華是愛</vt:lpstr>
      <vt:lpstr>耶和華是愛</vt:lpstr>
      <vt:lpstr>耶和華是愛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我知所信是誰</dc:title>
  <dc:creator>Guest</dc:creator>
  <cp:lastModifiedBy>Windows User</cp:lastModifiedBy>
  <cp:revision>5</cp:revision>
  <dcterms:created xsi:type="dcterms:W3CDTF">2016-09-01T11:58:44Z</dcterms:created>
  <dcterms:modified xsi:type="dcterms:W3CDTF">2019-10-12T03:25:06Z</dcterms:modified>
</cp:coreProperties>
</file>