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7282-3862-45AD-8CA0-6240484C2ACC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029B-94C6-415B-B8E4-CB61606E41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耶穌我恩主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主啊你是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 遠勝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一切別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萬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主宰 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我生命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源頭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本居於高處 卻降生這世上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與世人分享真愛與真理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耶穌我恩主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皆因主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厚愛 今天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充滿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扭轉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醜與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惡 明亮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極力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讚美 耶穌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精彩 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因有你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耶穌我恩主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主啊你聖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名 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得稱讚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頌揚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我生命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力量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保障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管翻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風雨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的心也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安穩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是浮生的方向與指引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耶穌我恩主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皆因主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厚愛 今天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充滿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扭轉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醜與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惡 明亮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極力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讚美 耶穌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精彩 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因有你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182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耶穌我恩主</vt:lpstr>
      <vt:lpstr>耶穌我恩主</vt:lpstr>
      <vt:lpstr>耶穌我恩主</vt:lpstr>
      <vt:lpstr>耶穌我恩主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耶穌我恩主</dc:title>
  <dc:creator>大唐</dc:creator>
  <cp:lastModifiedBy>Windows User</cp:lastModifiedBy>
  <cp:revision>2</cp:revision>
  <dcterms:created xsi:type="dcterms:W3CDTF">2016-12-23T03:22:40Z</dcterms:created>
  <dcterms:modified xsi:type="dcterms:W3CDTF">2019-10-12T03:20:00Z</dcterms:modified>
</cp:coreProperties>
</file>