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8" autoAdjust="0"/>
  </p:normalViewPr>
  <p:slideViewPr>
    <p:cSldViewPr>
      <p:cViewPr varScale="1">
        <p:scale>
          <a:sx n="100" d="100"/>
          <a:sy n="100" d="100"/>
        </p:scale>
        <p:origin x="-33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102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佈景主題11</vt:lpstr>
      <vt:lpstr>讓讚美飛揚</vt:lpstr>
      <vt:lpstr>讓讚美飛揚</vt:lpstr>
      <vt:lpstr>讓讚美飛揚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Windows User</cp:lastModifiedBy>
  <cp:revision>3</cp:revision>
  <dcterms:created xsi:type="dcterms:W3CDTF">2017-08-02T09:40:27Z</dcterms:created>
  <dcterms:modified xsi:type="dcterms:W3CDTF">2019-10-12T03:52:34Z</dcterms:modified>
</cp:coreProperties>
</file>