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4" r:id="rId2"/>
    <p:sldId id="1605" r:id="rId3"/>
    <p:sldId id="1606" r:id="rId4"/>
    <p:sldId id="1607" r:id="rId5"/>
    <p:sldId id="1608" r:id="rId6"/>
    <p:sldId id="1609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2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472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844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82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091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44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540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214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64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625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5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84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我曾聽聞主耶穌說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我曾聽聞主耶穌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安可就我來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可將勞苦重擔放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首靠我心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我便如此到主前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甚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覺憂傷軟弱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惟在主裏有安息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我滿心快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91467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我曾聽聞主耶穌說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耶穌我良友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與救主相交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今耶穌居住我心内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喜樂平安真奇妙</a:t>
            </a:r>
          </a:p>
        </p:txBody>
      </p:sp>
    </p:spTree>
    <p:extLst>
      <p:ext uri="{BB962C8B-B14F-4D97-AF65-F5344CB8AC3E}">
        <p14:creationId xmlns:p14="http://schemas.microsoft.com/office/powerpoint/2010/main" val="182853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我曾聽聞主耶穌說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我曾聽聞主耶穌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是活水之源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你若心渴屈身來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喝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命必永保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我便如此到主前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嘗生命甘泉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我渴立消我心立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甦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活在主裏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3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我曾聽聞主耶穌說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耶穌我良友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與救主相交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今耶穌居住我心内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喜樂平安真奇妙</a:t>
            </a:r>
          </a:p>
        </p:txBody>
      </p:sp>
    </p:spTree>
    <p:extLst>
      <p:ext uri="{BB962C8B-B14F-4D97-AF65-F5344CB8AC3E}">
        <p14:creationId xmlns:p14="http://schemas.microsoft.com/office/powerpoint/2010/main" val="10759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我曾聽聞主耶穌說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我曾聽聞主耶穌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是暗世之光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主如太陽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自東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光終日昭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彰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仰望耶穌我便確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是明亮晨星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我要行在生命光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完世上路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徑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3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我曾聽聞主耶穌說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耶穌我良友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與救主相交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今耶穌居住我心内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喜樂平安真奇妙</a:t>
            </a:r>
          </a:p>
        </p:txBody>
      </p:sp>
    </p:spTree>
    <p:extLst>
      <p:ext uri="{BB962C8B-B14F-4D97-AF65-F5344CB8AC3E}">
        <p14:creationId xmlns:p14="http://schemas.microsoft.com/office/powerpoint/2010/main" val="34752604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309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【我曾聽聞主耶穌說】</vt:lpstr>
      <vt:lpstr>【我曾聽聞主耶穌說】</vt:lpstr>
      <vt:lpstr>【我曾聽聞主耶穌說】</vt:lpstr>
      <vt:lpstr>【我曾聽聞主耶穌說】</vt:lpstr>
      <vt:lpstr>【我曾聽聞主耶穌說】</vt:lpstr>
      <vt:lpstr>【我曾聽聞主耶穌說】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2020-10-12T16:33:56Z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