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46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88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19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42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59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77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4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16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98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7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甘捨尊貴榮耀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自居卑賤成為貧窮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使我成為富有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15480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歷盡諸般苦憂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客西馬尼何等凄切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三次屈膝哀求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親身擔我愆尤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他受鞭傷我蒙醫治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使我得真自由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曾戴荊棘冕旒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為我眾罪釘於十架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脅下血水和流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2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罪債已代我酬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由墓復活勝過魔鬼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拔去死亡毒鈎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5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十分誠實溫柔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相親相近恩愛無比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與我同樂同憂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6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罪人他肯收留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凡到他前他總不棄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請君及早回頭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7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6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耶穌基督就是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真神兒子唯一中保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得救靠他名字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72816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8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544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288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【我有一位朋友】</vt:lpstr>
      <vt:lpstr>【我有一位朋友】</vt:lpstr>
      <vt:lpstr>【我有一位朋友】</vt:lpstr>
      <vt:lpstr>【我有一位朋友】</vt:lpstr>
      <vt:lpstr>【我有一位朋友】</vt:lpstr>
      <vt:lpstr>【我有一位朋友】</vt:lpstr>
      <vt:lpstr>【我有一位朋友】</vt:lpstr>
      <vt:lpstr>【我有一位朋友】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2020-10-12T16:41:35Z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