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386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38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17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6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57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7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35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3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13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CDFD-BD6B-479F-B265-2C7EDA856D3D}" type="datetimeFigureOut">
              <a:rPr lang="vi-VN" smtClean="0"/>
              <a:t>12/10/2020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4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惟獨耶穌是我信息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所講論就是耶穌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耶穌基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督永遠舉起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所仰望就是耶穌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3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8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永遠耶穌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  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口傳揚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我醫我使我成聖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5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惟獨耶穌是我救主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切罪愆為我擔負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我得稱義全靠耶穌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賜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我力量日日事主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1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惟獨耶穌使我成聖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除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我舊人諸罪洗清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真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理聖靈充滿我心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表彰基督豐富生命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6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惟獨耶穌醫我疾病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全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能耶穌救我到底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復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活救主為我生命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我屬耶穌是主肢體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3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4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惟獨耶穌再臨君王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儆醒等候主來之聲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接我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昇天榮耀盼望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獨耶穌永生真神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5.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49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370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惟獨耶穌</dc:title>
  <dc:creator>Windows User</dc:creator>
  <cp:lastModifiedBy>Windows User</cp:lastModifiedBy>
  <cp:revision>7</cp:revision>
  <dcterms:created xsi:type="dcterms:W3CDTF">2020-09-01T04:19:16Z</dcterms:created>
  <dcterms:modified xsi:type="dcterms:W3CDTF">2020-10-12T16:19:48Z</dcterms:modified>
</cp:coreProperties>
</file>