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F78B-2B9F-48AC-BAFF-8BC4CEA73706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9836-74D1-4735-B8F9-9217CB86EA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F78B-2B9F-48AC-BAFF-8BC4CEA73706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9836-74D1-4735-B8F9-9217CB86EA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F78B-2B9F-48AC-BAFF-8BC4CEA73706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9836-74D1-4735-B8F9-9217CB86EA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F78B-2B9F-48AC-BAFF-8BC4CEA73706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9836-74D1-4735-B8F9-9217CB86EA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F78B-2B9F-48AC-BAFF-8BC4CEA73706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9836-74D1-4735-B8F9-9217CB86EA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F78B-2B9F-48AC-BAFF-8BC4CEA73706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9836-74D1-4735-B8F9-9217CB86EA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F78B-2B9F-48AC-BAFF-8BC4CEA73706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9836-74D1-4735-B8F9-9217CB86EA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F78B-2B9F-48AC-BAFF-8BC4CEA73706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9836-74D1-4735-B8F9-9217CB86EA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F78B-2B9F-48AC-BAFF-8BC4CEA73706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9836-74D1-4735-B8F9-9217CB86EA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F78B-2B9F-48AC-BAFF-8BC4CEA73706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9836-74D1-4735-B8F9-9217CB86EA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F78B-2B9F-48AC-BAFF-8BC4CEA73706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9836-74D1-4735-B8F9-9217CB86EA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F78B-2B9F-48AC-BAFF-8BC4CEA73706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C9836-74D1-4735-B8F9-9217CB86EA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主耶穌愛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主耶穌愛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我  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耶穌愛我</a:t>
            </a: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主耶穌愛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我  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latin typeface="微軟正黑體" pitchFamily="34" charset="-120"/>
                <a:ea typeface="微軟正黑體" pitchFamily="34" charset="-120"/>
              </a:rPr>
              <a:t>有聖書告訴我</a:t>
            </a:r>
            <a:endParaRPr lang="zh-TW" altLang="en-US" sz="4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主耶穌愛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Yes Jesus love me</a:t>
            </a:r>
          </a:p>
          <a:p>
            <a:pPr algn="ctr">
              <a:buNone/>
            </a:pPr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Yes Jesus love me</a:t>
            </a:r>
            <a:endParaRPr lang="zh-TW" altLang="en-US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Yes Jesus love me</a:t>
            </a:r>
            <a:endParaRPr lang="zh-TW" altLang="en-US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The Bible tells me so</a:t>
            </a:r>
            <a:endParaRPr lang="zh-TW" altLang="en-US" sz="4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3</TotalTime>
  <Words>42</Words>
  <Application>Microsoft Office PowerPoint</Application>
  <PresentationFormat>如螢幕大小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佈景主題4</vt:lpstr>
      <vt:lpstr>主耶穌愛我</vt:lpstr>
      <vt:lpstr>主耶穌愛我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主耶穌愛我</dc:title>
  <dc:creator>Admin</dc:creator>
  <cp:lastModifiedBy>Admin</cp:lastModifiedBy>
  <cp:revision>1</cp:revision>
  <dcterms:created xsi:type="dcterms:W3CDTF">2020-08-01T04:40:33Z</dcterms:created>
  <dcterms:modified xsi:type="dcterms:W3CDTF">2020-08-01T04:43:43Z</dcterms:modified>
</cp:coreProperties>
</file>