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C8D2-F28B-484D-A3AB-7020A373405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A41D-B0E9-4EB5-BEB1-946CED5B07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C8D2-F28B-484D-A3AB-7020A373405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A41D-B0E9-4EB5-BEB1-946CED5B07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C8D2-F28B-484D-A3AB-7020A373405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A41D-B0E9-4EB5-BEB1-946CED5B07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C8D2-F28B-484D-A3AB-7020A373405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A41D-B0E9-4EB5-BEB1-946CED5B07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C8D2-F28B-484D-A3AB-7020A373405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A41D-B0E9-4EB5-BEB1-946CED5B07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C8D2-F28B-484D-A3AB-7020A373405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A41D-B0E9-4EB5-BEB1-946CED5B07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C8D2-F28B-484D-A3AB-7020A373405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A41D-B0E9-4EB5-BEB1-946CED5B07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C8D2-F28B-484D-A3AB-7020A373405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A41D-B0E9-4EB5-BEB1-946CED5B07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C8D2-F28B-484D-A3AB-7020A373405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A41D-B0E9-4EB5-BEB1-946CED5B07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C8D2-F28B-484D-A3AB-7020A373405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A41D-B0E9-4EB5-BEB1-946CED5B07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C8D2-F28B-484D-A3AB-7020A373405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A41D-B0E9-4EB5-BEB1-946CED5B07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0C8D2-F28B-484D-A3AB-7020A373405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DA41D-B0E9-4EB5-BEB1-946CED5B07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讓我讚美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讓我讚美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祢  讓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我讚美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讓我揮 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揮手再揼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揼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我讚美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祢  讓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我心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歡喜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讓我哈哈笑又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笑瞇瞇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讓我讚美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讓我讚美祢  讓我讚美祢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 讓我翩翩起舞飛又飛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讓我讚美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我真愛祢  耶穌多美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我要郁身郁勢跳呀跳起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我真愛祢  耶穌多美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我要郁身郁世敬拜祢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8</TotalTime>
  <Words>90</Words>
  <Application>Microsoft Office PowerPoint</Application>
  <PresentationFormat>如螢幕大小 (16:9)</PresentationFormat>
  <Paragraphs>13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佈景主題4</vt:lpstr>
      <vt:lpstr>讓我讚美祢</vt:lpstr>
      <vt:lpstr>讓我讚美祢</vt:lpstr>
      <vt:lpstr>讓我讚美祢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讓我讚美祢</dc:title>
  <dc:creator>Admin</dc:creator>
  <cp:lastModifiedBy>Admin</cp:lastModifiedBy>
  <cp:revision>1</cp:revision>
  <dcterms:created xsi:type="dcterms:W3CDTF">2020-08-01T04:29:58Z</dcterms:created>
  <dcterms:modified xsi:type="dcterms:W3CDTF">2020-08-01T04:38:41Z</dcterms:modified>
</cp:coreProperties>
</file>