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05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1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26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13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76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31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045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3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7FE6-3ED8-4A43-BCFB-5BDAAFD58BF9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14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22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耶和華我的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祢是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的好處不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69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業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杯中的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的祢為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我持守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耶和華我的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祢是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的好處不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85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業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杯中的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的祢為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我持守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2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我將耶和華常擺在我面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邊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不便致動搖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的靈快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的肉身也要安然居住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65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我將耶和華常擺在我面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邊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便不致動搖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3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前有滿足的喜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中有永遠的福樂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014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170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在袮手中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在袮手中</dc:title>
  <dc:creator>Windows User</dc:creator>
  <cp:lastModifiedBy>Windows User</cp:lastModifiedBy>
  <cp:revision>1</cp:revision>
  <dcterms:created xsi:type="dcterms:W3CDTF">2020-11-07T03:51:36Z</dcterms:created>
  <dcterms:modified xsi:type="dcterms:W3CDTF">2020-11-07T03:56:54Z</dcterms:modified>
</cp:coreProperties>
</file>