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272"/>
      </p:cViewPr>
      <p:guideLst>
        <p:guide orient="horz" pos="2284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22806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12900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88594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97951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1300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4919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5882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76339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16477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37920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57823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35736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173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教</a:t>
            </a:r>
            <a:r>
              <a:rPr lang="zh-TW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會趕緊傳道</a:t>
            </a:r>
          </a:p>
        </p:txBody>
      </p:sp>
    </p:spTree>
    <p:extLst>
      <p:ext uri="{BB962C8B-B14F-4D97-AF65-F5344CB8AC3E}">
        <p14:creationId xmlns:p14="http://schemas.microsoft.com/office/powerpoint/2010/main" val="91875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傳揚好信息和平福音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傳揚主耶穌  已經救贖罪人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3126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福音應該傳揚各國各地方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使人都曉真神仁愛無邊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360" y="2212307"/>
            <a:ext cx="12481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dirty="0">
                <a:solidFill>
                  <a:srgbClr val="660033"/>
                </a:solidFill>
              </a:rPr>
              <a:t>4.</a:t>
            </a:r>
            <a:endParaRPr lang="vi-VN" sz="6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51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救主降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世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釘於十架流寶血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受死在世叫人永生在天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360" y="2212307"/>
            <a:ext cx="12481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dirty="0">
                <a:solidFill>
                  <a:srgbClr val="660033"/>
                </a:solidFill>
              </a:rPr>
              <a:t>4.</a:t>
            </a:r>
            <a:endParaRPr lang="vi-VN" sz="6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53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傳揚好信息和平福音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傳揚主耶穌  已經救贖罪人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8341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所有錢財應該樂捐為福音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並你子女也獻主去宣傳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360" y="2212307"/>
            <a:ext cx="12481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dirty="0">
                <a:solidFill>
                  <a:srgbClr val="660033"/>
                </a:solidFill>
              </a:rPr>
              <a:t>5.</a:t>
            </a:r>
            <a:endParaRPr lang="vi-VN" sz="6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16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且在主前懇求真理大得勝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因你所費救主必還周全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360" y="2212307"/>
            <a:ext cx="12481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dirty="0">
                <a:solidFill>
                  <a:srgbClr val="660033"/>
                </a:solidFill>
              </a:rPr>
              <a:t>5.</a:t>
            </a:r>
            <a:endParaRPr lang="vi-VN" sz="6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56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傳揚好信息和平福音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傳揚主耶穌  已經救贖罪人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340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應當紀念救主一定快再臨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所以當盡本份傳揚聖名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360" y="2212307"/>
            <a:ext cx="12481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dirty="0">
                <a:solidFill>
                  <a:srgbClr val="660033"/>
                </a:solidFill>
              </a:rPr>
              <a:t>6.</a:t>
            </a:r>
            <a:endParaRPr lang="vi-VN" sz="6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8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可憐多人因你我不發熱心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難見主面亦難居住天城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360" y="2212307"/>
            <a:ext cx="12481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dirty="0">
                <a:solidFill>
                  <a:srgbClr val="660033"/>
                </a:solidFill>
              </a:rPr>
              <a:t>6.</a:t>
            </a:r>
            <a:endParaRPr lang="vi-VN" sz="6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74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傳揚好信息和平福音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傳揚主耶穌  已經救贖罪人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773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教會趕緊遵命拯救普天下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當早通知世人真神是光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360" y="2212307"/>
            <a:ext cx="12481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dirty="0">
                <a:solidFill>
                  <a:srgbClr val="660033"/>
                </a:solidFill>
              </a:rPr>
              <a:t>1.</a:t>
            </a:r>
            <a:endParaRPr lang="vi-VN" sz="6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11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使他深知造人主宰不願意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一個靈魂終歸黑暗地方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360" y="2212307"/>
            <a:ext cx="12481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dirty="0">
                <a:solidFill>
                  <a:srgbClr val="660033"/>
                </a:solidFill>
              </a:rPr>
              <a:t>1.</a:t>
            </a:r>
            <a:endParaRPr lang="vi-VN" sz="6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91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傳揚好信息和平福音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傳揚主耶穌  已經救贖罪人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169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請看千萬罪人仍然有困苦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居在罪惡魔鬼束縛凄楚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360" y="2212307"/>
            <a:ext cx="12481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dirty="0">
                <a:solidFill>
                  <a:srgbClr val="660033"/>
                </a:solidFill>
              </a:rPr>
              <a:t>2.</a:t>
            </a:r>
            <a:endParaRPr lang="vi-VN" sz="6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94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無人通知救主耶穌已受死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由死復活使他享永生福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360" y="2212307"/>
            <a:ext cx="12481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dirty="0">
                <a:solidFill>
                  <a:srgbClr val="660033"/>
                </a:solidFill>
              </a:rPr>
              <a:t>2.</a:t>
            </a:r>
            <a:endParaRPr lang="vi-VN" sz="6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3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傳揚好信息和平福音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傳揚主耶穌  已經救贖罪人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182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主能救人脫離罪惡眾煩惱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因他捨命成就救靈工夫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360" y="2212307"/>
            <a:ext cx="12481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dirty="0">
                <a:solidFill>
                  <a:srgbClr val="660033"/>
                </a:solidFill>
              </a:rPr>
              <a:t>3.</a:t>
            </a:r>
            <a:endParaRPr lang="vi-VN" sz="6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88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現時教會當大謹慎大儆醒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庶免攔阻一人信靠耶穌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360" y="2212307"/>
            <a:ext cx="12481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dirty="0">
                <a:solidFill>
                  <a:srgbClr val="660033"/>
                </a:solidFill>
              </a:rPr>
              <a:t>3.</a:t>
            </a:r>
            <a:endParaRPr lang="vi-VN" sz="6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00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</TotalTime>
  <Words>400</Words>
  <Application>Microsoft Office PowerPoint</Application>
  <PresentationFormat>Widescreen</PresentationFormat>
  <Paragraphs>49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Microsoft JhengHei</vt:lpstr>
      <vt:lpstr>Microsoft JhengHei</vt:lpstr>
      <vt:lpstr>新細明體</vt:lpstr>
      <vt:lpstr>Arial</vt:lpstr>
      <vt:lpstr>Calibri</vt:lpstr>
      <vt:lpstr>Theme1</vt:lpstr>
      <vt:lpstr>宣道詩 173 教會趕緊傳道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141</cp:revision>
  <dcterms:created xsi:type="dcterms:W3CDTF">2015-05-17T04:39:00Z</dcterms:created>
  <dcterms:modified xsi:type="dcterms:W3CDTF">2020-11-07T04:24:05Z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