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6C6-E7D2-458B-8896-20BCCA86C4C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56C6-E7D2-458B-8896-20BCCA86C4C9}" type="datetimeFigureOut">
              <a:rPr lang="zh-TW" altLang="en-US" smtClean="0"/>
              <a:t>2020/11/7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0AEE8-56DC-433A-95CF-DC8F390BF0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謝祢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13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我能用什麼報答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世上的一切  無法換取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37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白白地得來  無止盡赦免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盡在寶血和十架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17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洗淨我的罪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醫治我傷悲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599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擦乾我的眼淚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挪去後悔  釋放我的纏累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39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洗淨我的罪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醫治我傷悲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755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用生命將我贖回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我是天父永遠最愛寶貝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8433728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4</TotalTime>
  <Words>113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chongbai</vt:lpstr>
      <vt:lpstr>謝謝祢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謝謝你</dc:title>
  <dc:creator>User</dc:creator>
  <cp:lastModifiedBy>Windows User</cp:lastModifiedBy>
  <cp:revision>3</cp:revision>
  <dcterms:created xsi:type="dcterms:W3CDTF">2017-06-03T09:56:22Z</dcterms:created>
  <dcterms:modified xsi:type="dcterms:W3CDTF">2020-11-07T03:59:34Z</dcterms:modified>
</cp:coreProperties>
</file>