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0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61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94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6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32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4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484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593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68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CC6F-0312-4C40-BA63-6262FD2D39CE}" type="datetimeFigureOut">
              <a:rPr lang="vi-VN" smtClean="0"/>
              <a:t>07/11/2020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0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vi-VN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I </a:t>
            </a:r>
            <a:r>
              <a:rPr lang="vi-VN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軟正黑體" pitchFamily="34" charset="-120"/>
              </a:rPr>
              <a:t>BELIEVE 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相信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80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我相信天父創造世界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我相信耶穌死裡復活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172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我相信聖靈住在我心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賜給我寶貴極大能力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74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6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I believe</a:t>
            </a:r>
            <a:r>
              <a:rPr lang="vi-VN" altLang="zh-TW" sz="64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我相信耶穌是真神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永遠得勝君王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5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我敬拜</a:t>
            </a:r>
            <a:r>
              <a:rPr lang="vi-V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高舉耶穌基督的名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超乎萬名之上的名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41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耶穌是主</a:t>
            </a:r>
            <a:r>
              <a:rPr lang="vi-V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耶穌是主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死亡的毒鈎</a:t>
            </a:r>
            <a:r>
              <a:rPr lang="vi-V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在哪裡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2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墳墓不能勝過復活的能力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573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耶穌是主</a:t>
            </a:r>
            <a:r>
              <a:rPr lang="vi-V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耶穌是主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萬膝要跪拜</a:t>
            </a:r>
            <a:r>
              <a:rPr lang="vi-V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萬口承認</a:t>
            </a:r>
            <a:endParaRPr lang="vi-V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76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耶穌基督</a:t>
            </a:r>
            <a:r>
              <a:rPr lang="vi-V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世界的主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2897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129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I BELIEVE 我相信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BELIEVE  我相信</dc:title>
  <dc:creator>Windows User</dc:creator>
  <cp:lastModifiedBy>Windows User</cp:lastModifiedBy>
  <cp:revision>2</cp:revision>
  <dcterms:created xsi:type="dcterms:W3CDTF">2020-08-20T18:58:56Z</dcterms:created>
  <dcterms:modified xsi:type="dcterms:W3CDTF">2020-11-07T03:46:56Z</dcterms:modified>
</cp:coreProperties>
</file>