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986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718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817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798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341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613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14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798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36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620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2380-FDA6-49D7-847E-49AFAEC06733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543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72380-FDA6-49D7-847E-49AFAEC06733}" type="datetimeFigureOut">
              <a:rPr lang="vi-VN" smtClean="0"/>
              <a:t>03/04/2020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AB17F-6176-4FF2-96F8-24E849BD36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009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信心之仰望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我已信心仰望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主在苦架上</a:t>
            </a:r>
            <a:r>
              <a:rPr lang="en-US" altLang="zh-CN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救主我神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求主聽我祈禱  將我罪過免了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我從今到老完全屬主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3067" y="1600201"/>
            <a:ext cx="128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1.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229290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信心之仰望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求賜能力恩惠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在我軟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弱心內  激發熱情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主既為我流血  我願愛主更切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心愈久愈熱如火焰烈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3067" y="1600201"/>
            <a:ext cx="128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2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228724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信心之仰望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我行今世迷路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危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險四圍密佈  求主領我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使黑夜變白晝  將我眼淚擦去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使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我永不迷失離主左右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3067" y="1600201"/>
            <a:ext cx="128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3.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187342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信心之仰望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今世短夢已過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必遇死河寒波  將我淹沒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那時求主恩惠  除我憂疑驚畏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帶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我到明宮內靈魂永活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3067" y="1600201"/>
            <a:ext cx="128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4</a:t>
            </a:r>
            <a:r>
              <a:rPr lang="en-US" sz="5400" b="1" dirty="0" smtClean="0"/>
              <a:t>.</a:t>
            </a:r>
            <a:endParaRPr lang="vi-VN" sz="5400" b="1" dirty="0"/>
          </a:p>
        </p:txBody>
      </p:sp>
    </p:spTree>
    <p:extLst>
      <p:ext uri="{BB962C8B-B14F-4D97-AF65-F5344CB8AC3E}">
        <p14:creationId xmlns:p14="http://schemas.microsoft.com/office/powerpoint/2010/main" val="37049534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180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信心之仰望</vt:lpstr>
      <vt:lpstr>信心之仰望</vt:lpstr>
      <vt:lpstr>信心之仰望</vt:lpstr>
      <vt:lpstr>信心之仰望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信心之仰望</dc:title>
  <dc:creator>Windows User</dc:creator>
  <cp:lastModifiedBy>Windows User</cp:lastModifiedBy>
  <cp:revision>7</cp:revision>
  <dcterms:created xsi:type="dcterms:W3CDTF">2020-04-03T16:37:54Z</dcterms:created>
  <dcterms:modified xsi:type="dcterms:W3CDTF">2020-04-03T16:54:34Z</dcterms:modified>
</cp:coreProperties>
</file>