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7D8A-205F-4F68-A314-F6A691D4138C}" type="datetimeFigureOut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D8A-205F-4F68-A314-F6A691D4138C}" type="datetimeFigureOut">
              <a:rPr lang="zh-TW" altLang="en-US" smtClean="0"/>
              <a:pPr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43BE7-A58B-4E19-8EFB-135AB50385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謙卑的君王</a:t>
            </a:r>
            <a:r>
              <a:rPr lang="en-US" altLang="zh-CN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榮耀的君王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祢甘心卑微順服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捨命在十架上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謙卑的君王</a:t>
            </a:r>
            <a:r>
              <a:rPr lang="en-US" altLang="zh-CN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榮耀的君王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我得醫治</a:t>
            </a:r>
            <a:r>
              <a:rPr lang="en-US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因祢鞭傷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無盡恩典</a:t>
            </a:r>
            <a:r>
              <a:rPr lang="en-US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我心感恩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超乎我所求所想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洗淨我罪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脫離污穢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穿上公義潔白衣裳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5775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我生命從此不再一樣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帶我重回天父懷抱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在永恆裡我不停歌唱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</TotalTime>
  <Words>61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佈景主題11</vt:lpstr>
      <vt:lpstr>十架的愛</vt:lpstr>
      <vt:lpstr>十架的愛</vt:lpstr>
      <vt:lpstr>十架的愛</vt:lpstr>
      <vt:lpstr>十架的愛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十架的愛</dc:title>
  <dc:creator>User</dc:creator>
  <cp:lastModifiedBy>Windows User</cp:lastModifiedBy>
  <cp:revision>3</cp:revision>
  <dcterms:created xsi:type="dcterms:W3CDTF">2017-09-30T23:57:51Z</dcterms:created>
  <dcterms:modified xsi:type="dcterms:W3CDTF">2020-04-03T14:23:41Z</dcterms:modified>
</cp:coreProperties>
</file>