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5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7122-F244-4236-92F7-22080654460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FF8B-6AF7-4AF8-8EB2-485422EA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受苦的主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受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苦的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   使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我能體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主愛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我愛憐四面迷亡之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主使我此時覺主同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我愛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   十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架愛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領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迷路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羊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回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22087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48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Theme1</vt:lpstr>
      <vt:lpstr>受苦的主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受苦的主</dc:title>
  <dc:creator>Windows User</dc:creator>
  <cp:lastModifiedBy>Windows User</cp:lastModifiedBy>
  <cp:revision>3</cp:revision>
  <dcterms:created xsi:type="dcterms:W3CDTF">2019-04-16T12:21:33Z</dcterms:created>
  <dcterms:modified xsi:type="dcterms:W3CDTF">2020-04-07T15:05:15Z</dcterms:modified>
</cp:coreProperties>
</file>