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127-E8DE-42E1-8DAB-0022B04B92FD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作主忠信僕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總要大家發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憤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來從主腳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既有救主指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說力量不足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要慇勤撒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要茂盛成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368" y="17008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主國度大興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撒但權柄衰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敗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我膽戰心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並使天下萬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尊基督榮名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都來同聲讚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謝救人鴻恩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8" y="17008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必賞賜你力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等到工夫完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畢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有冠冕給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若能忍耐到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入天堂安息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同眾門徒歌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主恩惠不已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8" y="170080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</TotalTime>
  <Words>246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來作工</vt:lpstr>
      <vt:lpstr>來作工</vt:lpstr>
      <vt:lpstr>來作工</vt:lpstr>
      <vt:lpstr>來作工</vt:lpstr>
      <vt:lpstr>來作工</vt:lpstr>
      <vt:lpstr>來作工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來作工</dc:title>
  <dc:creator>大唐</dc:creator>
  <cp:lastModifiedBy>Windows User</cp:lastModifiedBy>
  <cp:revision>6</cp:revision>
  <dcterms:created xsi:type="dcterms:W3CDTF">2017-10-21T07:43:20Z</dcterms:created>
  <dcterms:modified xsi:type="dcterms:W3CDTF">2020-05-30T12:03:53Z</dcterms:modified>
</cp:coreProperties>
</file>