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8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63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61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29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177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203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8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074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324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613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8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D86C-C434-4FE7-A5EA-B91053132FA0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B865-FF80-4080-9132-D76308D21F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46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我們愛（讓世界不一樣）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你和我是天父愛的創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個人有最美的夢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路上彼此照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  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抱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們的愛讓世界不一樣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8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我們愛（讓世界不一樣）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神先愛我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你我不一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們一路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往祝福的方向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383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我們愛（讓世界不一樣）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神先愛我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再堅強也不要獨自飛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翔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笑  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諒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你愛的地方就是天堂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3901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138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我們愛（讓世界不一樣）</vt:lpstr>
      <vt:lpstr>我們愛（讓世界不一樣）</vt:lpstr>
      <vt:lpstr>我們愛（讓世界不一樣）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我們愛（讓世界不一樣）</dc:title>
  <dc:creator>Windows User</dc:creator>
  <cp:lastModifiedBy>Windows User</cp:lastModifiedBy>
  <cp:revision>1</cp:revision>
  <dcterms:created xsi:type="dcterms:W3CDTF">2020-05-30T06:33:40Z</dcterms:created>
  <dcterms:modified xsi:type="dcterms:W3CDTF">2020-05-30T06:36:28Z</dcterms:modified>
</cp:coreProperties>
</file>