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CEE97-997B-4A4F-AF3D-6B6CD75D460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CEE97-997B-4A4F-AF3D-6B6CD75D4604}" type="datetimeFigureOut">
              <a:rPr lang="zh-TW" altLang="en-US" smtClean="0"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0A96-1464-4679-80E9-E15A293D0A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揀選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十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字架的大能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重價贖回我靈魂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典使我被揀選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叫我生命果子常存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揀選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求主用我來贏得更多靈魂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堅固我  潔淨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  委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身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做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門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徒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求主差遣我去傳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以愛擁抱城市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建立合一教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會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揀選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賜我信心宣告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事都能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喔主 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事都能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102</Words>
  <Application>Microsoft Office PowerPoint</Application>
  <PresentationFormat>On-screen Show (16:9)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佈景主題1</vt:lpstr>
      <vt:lpstr>揀選</vt:lpstr>
      <vt:lpstr>揀選</vt:lpstr>
      <vt:lpstr>揀選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揀選</dc:title>
  <dc:creator>大唐</dc:creator>
  <cp:lastModifiedBy>Windows User</cp:lastModifiedBy>
  <cp:revision>3</cp:revision>
  <dcterms:created xsi:type="dcterms:W3CDTF">2018-05-12T04:25:10Z</dcterms:created>
  <dcterms:modified xsi:type="dcterms:W3CDTF">2020-05-30T06:27:59Z</dcterms:modified>
</cp:coreProperties>
</file>