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941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8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48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236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692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07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454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57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55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973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30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53CB-5C22-4A4B-9D0A-4E149AEBED90}" type="datetimeFigureOut">
              <a:rPr lang="vi-VN" smtClean="0"/>
              <a:t>06/06/2020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58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立志擺上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曾擺上 傾出大愛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捨棄 已被擘開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擔起痛楚 十架路甘心走過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高主愛 恩深似海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56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立志擺上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能相愛 皆因被愛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醒覺 要被拆改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穿起救恩 踏上基督的足印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伸主愛 進入人海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11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立志擺上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立志今擺上 傳揚耶穌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我的恩賜 獻上最好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我謙卑作祢僕人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著敬畏去事奉神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是祢恩典覆蓋 每步亮明燈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699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立志擺上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在祢恩手裡 滿布雲彩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法基督愛 眼界變改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鴿子天際降下來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造我裡面能盛載 神豐足的厚愛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09419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170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立志擺上</vt:lpstr>
      <vt:lpstr>立志擺上</vt:lpstr>
      <vt:lpstr>立志擺上</vt:lpstr>
      <vt:lpstr>立志擺上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立志擺上</dc:title>
  <dc:creator>Windows User</dc:creator>
  <cp:lastModifiedBy>Windows User</cp:lastModifiedBy>
  <cp:revision>3</cp:revision>
  <dcterms:created xsi:type="dcterms:W3CDTF">2020-06-06T04:36:07Z</dcterms:created>
  <dcterms:modified xsi:type="dcterms:W3CDTF">2020-06-06T04:39:20Z</dcterms:modified>
</cp:coreProperties>
</file>