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BB82-1436-414E-953E-AA268D099EB7}" type="datetimeFigureOut">
              <a:rPr lang="zh-TW" altLang="en-US" smtClean="0"/>
              <a:pPr/>
              <a:t>2020/4/26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我與救主同行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在主光明福音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何等榮耀照亮我路程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主與我做朋友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我可常向主求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救主攜我手一路同走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主吩咐我就遵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主差遣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信靠順服人終必成就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42736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只要聽主命令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主肯與我同行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順服人主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肯同行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42736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無有黑影遮暗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也無雲霧迷漫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我主笑容使雲霧消散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無有疑惑畏懼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也無歎息憂慮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信靠順服人主永不棄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42736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不要背負重擔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不要憂愁悲哀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一切勞苦主都能代替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29163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無有傷心眼淚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無有怨恨怒氣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信靠順服人全受福氣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4320" y="2155704"/>
            <a:ext cx="8595360" cy="42736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221</Words>
  <Application>Microsoft Office PowerPoint</Application>
  <PresentationFormat>如螢幕大小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信靠順服</dc:title>
  <dc:creator>User</dc:creator>
  <cp:lastModifiedBy>Admin</cp:lastModifiedBy>
  <cp:revision>6</cp:revision>
  <dcterms:created xsi:type="dcterms:W3CDTF">2017-03-29T09:23:25Z</dcterms:created>
  <dcterms:modified xsi:type="dcterms:W3CDTF">2020-04-26T03:17:51Z</dcterms:modified>
</cp:coreProperties>
</file>