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432-FB33-4E7B-BE27-1C70122E4CA3}" type="datetimeFigureOut">
              <a:rPr lang="zh-TW" altLang="en-US" smtClean="0"/>
              <a:pPr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求你引導我禱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500834"/>
            <a:ext cx="1357290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500834"/>
            <a:ext cx="1357290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595472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500834"/>
            <a:ext cx="1357290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117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容我寧靜</vt:lpstr>
      <vt:lpstr>容我寧靜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容我寧靜</dc:title>
  <dc:creator>User</dc:creator>
  <cp:lastModifiedBy>DaTang</cp:lastModifiedBy>
  <cp:revision>2</cp:revision>
  <dcterms:created xsi:type="dcterms:W3CDTF">2017-07-30T00:28:40Z</dcterms:created>
  <dcterms:modified xsi:type="dcterms:W3CDTF">2019-11-19T12:19:50Z</dcterms:modified>
</cp:coreProperties>
</file>