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99F0-1B44-4D94-849A-B840CAA9026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平安夜裡真平安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平安夜裡真平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小耶穌來世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國的消息祂宣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間的希望祂點燃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平安夜裡真平安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真光啊已照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照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亮在人心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的故事萬人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安夜裡真平安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46</Words>
  <Application>Microsoft Office PowerPoint</Application>
  <PresentationFormat>如螢幕大小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平安夜裡真平安</vt:lpstr>
      <vt:lpstr>平安夜裡真平安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平安夜裡真平安</dc:title>
  <dc:creator>Microsoft Windows</dc:creator>
  <cp:lastModifiedBy>DaTang</cp:lastModifiedBy>
  <cp:revision>3</cp:revision>
  <dcterms:created xsi:type="dcterms:W3CDTF">2012-12-22T09:41:46Z</dcterms:created>
  <dcterms:modified xsi:type="dcterms:W3CDTF">2019-12-24T07:14:17Z</dcterms:modified>
</cp:coreProperties>
</file>