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33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-13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pPr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pPr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pPr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pPr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pPr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pPr/>
              <a:t>2019/11/26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pPr/>
              <a:t>2019/11/26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pPr/>
              <a:t>2019/11/26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pPr/>
              <a:t>2019/11/26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pPr/>
              <a:t>2019/11/26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00D3-A451-4EDE-8AEC-0036519A0ACE}" type="datetimeFigureOut">
              <a:rPr lang="zh-TW" altLang="en-US" smtClean="0"/>
              <a:pPr/>
              <a:t>2019/11/26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FA89F-1712-462A-9011-EE95F5B8AB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300D3-A451-4EDE-8AEC-0036519A0ACE}" type="datetimeFigureOut">
              <a:rPr lang="zh-TW" altLang="en-US" smtClean="0"/>
              <a:pPr/>
              <a:t>2019/11/26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FA89F-1712-462A-9011-EE95F5B8AB3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sz="32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你是我的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我走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正義路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高山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低谷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是你在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保護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萬人中唯獨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愛我認識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永遠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不變的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一生都是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恩典之路</a:t>
            </a:r>
            <a:endParaRPr lang="zh-TW" altLang="en-US" sz="32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一步又一步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這是恩典之路</a:t>
            </a: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將我緊緊抓住</a:t>
            </a: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一步又一步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這是盼望之路</a:t>
            </a:r>
            <a:endParaRPr lang="en-US" altLang="zh-TW" sz="40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你愛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你手</a:t>
            </a:r>
            <a:r>
              <a:rPr lang="en-US" altLang="zh-TW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牽引我走這人生路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77</Words>
  <Application>Microsoft Office PowerPoint</Application>
  <PresentationFormat>如螢幕大小 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恩典之路</vt:lpstr>
      <vt:lpstr>恩典之路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恩典之路</dc:title>
  <dc:creator>大唐</dc:creator>
  <cp:lastModifiedBy>DaTang</cp:lastModifiedBy>
  <cp:revision>3</cp:revision>
  <dcterms:created xsi:type="dcterms:W3CDTF">2018-02-10T03:39:19Z</dcterms:created>
  <dcterms:modified xsi:type="dcterms:W3CDTF">2019-11-26T12:35:33Z</dcterms:modified>
</cp:coreProperties>
</file>