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731B3-FF23-43C7-A536-F75B99E85F3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我要唱快樂頌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閃</a:t>
            </a:r>
            <a:r>
              <a:rPr lang="zh-TW" altLang="en-US" sz="5400" dirty="0" smtClean="0"/>
              <a:t>星星  閃星星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救主</a:t>
            </a:r>
            <a:r>
              <a:rPr lang="zh-TW" altLang="en-US" sz="5400" dirty="0"/>
              <a:t>已</a:t>
            </a:r>
            <a:r>
              <a:rPr lang="zh-TW" altLang="en-US" sz="5400" dirty="0" smtClean="0"/>
              <a:t>降生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聖誕節  多開心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</a:t>
            </a:r>
            <a:r>
              <a:rPr lang="zh-TW" altLang="en-US" sz="5400" dirty="0"/>
              <a:t>民同頌神恩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我要唱快樂頌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好</a:t>
            </a:r>
            <a:r>
              <a:rPr lang="zh-TW" altLang="en-US" sz="5400" dirty="0" smtClean="0"/>
              <a:t>開心  真開心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給我救</a:t>
            </a:r>
            <a:r>
              <a:rPr lang="zh-TW" altLang="en-US" sz="5400" dirty="0" smtClean="0"/>
              <a:t>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</a:t>
            </a:r>
            <a:r>
              <a:rPr lang="zh-TW" altLang="en-US" sz="5400" dirty="0" smtClean="0"/>
              <a:t>唱  快樂頌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普天一起唱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我要唱快樂頌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神捨身</a:t>
            </a:r>
            <a:r>
              <a:rPr lang="zh-TW" altLang="en-US" sz="5400" dirty="0" smtClean="0"/>
              <a:t>愛人  來</a:t>
            </a:r>
            <a:r>
              <a:rPr lang="zh-TW" altLang="en-US" sz="5400" dirty="0"/>
              <a:t>將真愛</a:t>
            </a:r>
            <a:r>
              <a:rPr lang="zh-TW" altLang="en-US" sz="5400" dirty="0" smtClean="0"/>
              <a:t>贈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甘替</a:t>
            </a:r>
            <a:r>
              <a:rPr lang="zh-TW" altLang="en-US" sz="5400" dirty="0" smtClean="0"/>
              <a:t>罪  改寫</a:t>
            </a:r>
            <a:r>
              <a:rPr lang="zh-TW" altLang="en-US" sz="5400" dirty="0"/>
              <a:t>死與</a:t>
            </a:r>
            <a:r>
              <a:rPr lang="zh-TW" altLang="en-US" sz="5400" dirty="0" smtClean="0"/>
              <a:t>生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我要唱快樂頌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加添</a:t>
            </a:r>
            <a:r>
              <a:rPr lang="zh-TW" altLang="en-US" sz="5400" dirty="0" smtClean="0"/>
              <a:t>世人  平安</a:t>
            </a:r>
            <a:r>
              <a:rPr lang="zh-TW" altLang="en-US" sz="5400" dirty="0"/>
              <a:t>加</a:t>
            </a:r>
            <a:r>
              <a:rPr lang="zh-TW" altLang="en-US" sz="5400" dirty="0" smtClean="0"/>
              <a:t>喜樂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離開</a:t>
            </a:r>
            <a:r>
              <a:rPr lang="zh-TW" altLang="en-US" sz="5400" dirty="0"/>
              <a:t>黑暗無有</a:t>
            </a:r>
            <a:r>
              <a:rPr lang="zh-TW" altLang="en-US" sz="5400" dirty="0" smtClean="0"/>
              <a:t>怕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變</a:t>
            </a:r>
            <a:r>
              <a:rPr lang="zh-TW" altLang="en-US" sz="5400" dirty="0"/>
              <a:t>輕鬆快樂</a:t>
            </a:r>
            <a:r>
              <a:rPr lang="zh-TW" altLang="en-US" sz="5400" dirty="0" smtClean="0"/>
              <a:t>人  </a:t>
            </a:r>
            <a:r>
              <a:rPr lang="en-US" altLang="zh-TW" sz="5400" dirty="0" smtClean="0"/>
              <a:t>Hey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我要唱快樂頌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閃</a:t>
            </a:r>
            <a:r>
              <a:rPr lang="zh-TW" altLang="en-US" sz="5400" dirty="0" smtClean="0"/>
              <a:t>星星  閃星星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救主</a:t>
            </a:r>
            <a:r>
              <a:rPr lang="zh-TW" altLang="en-US" sz="5400" dirty="0"/>
              <a:t>已</a:t>
            </a:r>
            <a:r>
              <a:rPr lang="zh-TW" altLang="en-US" sz="5400" dirty="0" smtClean="0"/>
              <a:t>降生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聖誕節  多開心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</a:t>
            </a:r>
            <a:r>
              <a:rPr lang="zh-TW" altLang="en-US" sz="5400" dirty="0"/>
              <a:t>民同頌神恩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我要唱快樂頌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好</a:t>
            </a:r>
            <a:r>
              <a:rPr lang="zh-TW" altLang="en-US" sz="5400" dirty="0" smtClean="0"/>
              <a:t>開心  真開心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恩滿我</a:t>
            </a:r>
            <a:r>
              <a:rPr lang="zh-TW" altLang="en-US" sz="5400" dirty="0" smtClean="0"/>
              <a:t>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與</a:t>
            </a:r>
            <a:r>
              <a:rPr lang="zh-TW" altLang="en-US" sz="5400" dirty="0" smtClean="0"/>
              <a:t>我   快樂頌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天天一起唱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131</Words>
  <Application>Microsoft Office PowerPoint</Application>
  <PresentationFormat>如螢幕大小 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我要唱快樂頌</vt:lpstr>
      <vt:lpstr>我要唱快樂頌</vt:lpstr>
      <vt:lpstr>我要唱快樂頌</vt:lpstr>
      <vt:lpstr>我要唱快樂頌</vt:lpstr>
      <vt:lpstr>我要唱快樂頌</vt:lpstr>
      <vt:lpstr>我要唱快樂頌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我要唱快樂頌</dc:title>
  <dc:creator>DaTang</dc:creator>
  <cp:lastModifiedBy>DaTang</cp:lastModifiedBy>
  <cp:revision>1</cp:revision>
  <dcterms:created xsi:type="dcterms:W3CDTF">2019-12-22T11:29:41Z</dcterms:created>
  <dcterms:modified xsi:type="dcterms:W3CDTF">2019-12-22T11:32:03Z</dcterms:modified>
</cp:coreProperties>
</file>