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A7E4-B753-4ADF-A2DD-EF1167A80D75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F7E7-9265-49BB-9E2D-AB9FCB26AB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A7E4-B753-4ADF-A2DD-EF1167A80D75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F7E7-9265-49BB-9E2D-AB9FCB26AB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A7E4-B753-4ADF-A2DD-EF1167A80D75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F7E7-9265-49BB-9E2D-AB9FCB26AB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A7E4-B753-4ADF-A2DD-EF1167A80D75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F7E7-9265-49BB-9E2D-AB9FCB26AB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A7E4-B753-4ADF-A2DD-EF1167A80D75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7A80F7E7-9265-49BB-9E2D-AB9FCB26AB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A7E4-B753-4ADF-A2DD-EF1167A80D75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F7E7-9265-49BB-9E2D-AB9FCB26AB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A7E4-B753-4ADF-A2DD-EF1167A80D75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F7E7-9265-49BB-9E2D-AB9FCB26AB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A7E4-B753-4ADF-A2DD-EF1167A80D75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F7E7-9265-49BB-9E2D-AB9FCB26AB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A7E4-B753-4ADF-A2DD-EF1167A80D75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F7E7-9265-49BB-9E2D-AB9FCB26AB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A7E4-B753-4ADF-A2DD-EF1167A80D75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F7E7-9265-49BB-9E2D-AB9FCB26AB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A7E4-B753-4ADF-A2DD-EF1167A80D75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F7E7-9265-49BB-9E2D-AB9FCB26AB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841A7E4-B753-4ADF-A2DD-EF1167A80D75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A80F7E7-9265-49BB-9E2D-AB9FCB26ABD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Phước</a:t>
            </a:r>
            <a:r>
              <a:rPr lang="en-US" b="1" dirty="0"/>
              <a:t> </a:t>
            </a:r>
            <a:r>
              <a:rPr lang="en-US" b="1" dirty="0" err="1"/>
              <a:t>cho</a:t>
            </a:r>
            <a:r>
              <a:rPr lang="en-US" b="1" dirty="0"/>
              <a:t> </a:t>
            </a:r>
            <a:r>
              <a:rPr lang="en-US" b="1" dirty="0" err="1"/>
              <a:t>nhân</a:t>
            </a:r>
            <a:r>
              <a:rPr lang="en-US" b="1" dirty="0"/>
              <a:t> </a:t>
            </a:r>
            <a:r>
              <a:rPr lang="en-US" b="1" dirty="0" err="1" smtClean="0"/>
              <a:t>loại</a:t>
            </a:r>
            <a:r>
              <a:rPr lang="en-US" b="1" dirty="0" smtClean="0"/>
              <a:t>     </a:t>
            </a:r>
            <a:r>
              <a:rPr lang="zh-CN" altLang="en-US" dirty="0" smtClean="0"/>
              <a:t>樂</a:t>
            </a:r>
            <a:r>
              <a:rPr lang="zh-CN" altLang="en-US" dirty="0"/>
              <a:t>哉主</a:t>
            </a:r>
            <a:r>
              <a:rPr lang="zh-CN" altLang="en-US" dirty="0" smtClean="0"/>
              <a:t>臨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7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4400" dirty="0" smtClean="0"/>
              <a:t>救主治世以真以惠</a:t>
            </a:r>
            <a:endParaRPr lang="en-US" altLang="zh-CN" sz="4400" dirty="0" smtClean="0"/>
          </a:p>
          <a:p>
            <a:pPr algn="ctr">
              <a:buNone/>
            </a:pPr>
            <a:r>
              <a:rPr lang="zh-CN" altLang="en-US" sz="4400" dirty="0" smtClean="0"/>
              <a:t>以道訓誨人民</a:t>
            </a:r>
            <a:endParaRPr lang="en-US" altLang="zh-CN" sz="4400" dirty="0" smtClean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0" y="3733800"/>
            <a:ext cx="91440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/>
            <a:r>
              <a:rPr lang="en-US" sz="4000" dirty="0" err="1" smtClean="0"/>
              <a:t>Phước</a:t>
            </a:r>
            <a:r>
              <a:rPr lang="en-US" sz="4000" dirty="0" smtClean="0"/>
              <a:t> </a:t>
            </a:r>
            <a:r>
              <a:rPr lang="en-US" sz="4000" dirty="0" err="1" smtClean="0"/>
              <a:t>cho</a:t>
            </a:r>
            <a:r>
              <a:rPr lang="en-US" sz="4000" dirty="0" smtClean="0"/>
              <a:t> </a:t>
            </a:r>
            <a:r>
              <a:rPr lang="en-US" sz="4000" dirty="0" err="1" smtClean="0"/>
              <a:t>nhân</a:t>
            </a:r>
            <a:r>
              <a:rPr lang="en-US" sz="4000" dirty="0" smtClean="0"/>
              <a:t> </a:t>
            </a:r>
            <a:r>
              <a:rPr lang="en-US" sz="4000" dirty="0" err="1" smtClean="0"/>
              <a:t>loại</a:t>
            </a:r>
            <a:endParaRPr lang="en-US" sz="4000" dirty="0" smtClean="0"/>
          </a:p>
          <a:p>
            <a:pPr lvl="0" algn="ctr"/>
            <a:r>
              <a:rPr lang="en-US" sz="4000" dirty="0" err="1" smtClean="0"/>
              <a:t>Chúa</a:t>
            </a:r>
            <a:r>
              <a:rPr lang="en-US" sz="4000" dirty="0" smtClean="0"/>
              <a:t> </a:t>
            </a:r>
            <a:r>
              <a:rPr lang="en-US" sz="4000" dirty="0" err="1" smtClean="0"/>
              <a:t>ta</a:t>
            </a:r>
            <a:r>
              <a:rPr lang="en-US" sz="4000" dirty="0" smtClean="0"/>
              <a:t> </a:t>
            </a:r>
            <a:r>
              <a:rPr lang="en-US" sz="4000" dirty="0" err="1" smtClean="0"/>
              <a:t>ra</a:t>
            </a:r>
            <a:r>
              <a:rPr lang="en-US" sz="4000" dirty="0" smtClean="0"/>
              <a:t> </a:t>
            </a:r>
            <a:r>
              <a:rPr lang="en-US" sz="4000" dirty="0" err="1" smtClean="0"/>
              <a:t>đời</a:t>
            </a:r>
            <a:endParaRPr lang="en-US" sz="4000" dirty="0" smtClean="0"/>
          </a:p>
          <a:p>
            <a:pPr lvl="0" algn="ctr"/>
            <a:r>
              <a:rPr lang="en-US" sz="4000" dirty="0" err="1" smtClean="0"/>
              <a:t>Trần</a:t>
            </a:r>
            <a:r>
              <a:rPr lang="en-US" sz="4000" dirty="0" smtClean="0"/>
              <a:t> </a:t>
            </a:r>
            <a:r>
              <a:rPr lang="en-US" sz="4000" dirty="0" err="1" smtClean="0"/>
              <a:t>gian</a:t>
            </a:r>
            <a:r>
              <a:rPr lang="en-US" sz="4000" dirty="0" smtClean="0"/>
              <a:t> </a:t>
            </a:r>
            <a:r>
              <a:rPr lang="en-US" sz="4000" dirty="0" err="1" smtClean="0"/>
              <a:t>nghinh</a:t>
            </a:r>
            <a:r>
              <a:rPr lang="en-US" sz="4000" dirty="0" smtClean="0"/>
              <a:t> </a:t>
            </a:r>
            <a:r>
              <a:rPr lang="en-US" sz="4000" dirty="0" err="1" smtClean="0"/>
              <a:t>Vua</a:t>
            </a:r>
            <a:r>
              <a:rPr lang="en-US" sz="4000" dirty="0" smtClean="0"/>
              <a:t> </a:t>
            </a:r>
            <a:r>
              <a:rPr lang="en-US" sz="4000" dirty="0" err="1" smtClean="0"/>
              <a:t>vô</a:t>
            </a:r>
            <a:r>
              <a:rPr lang="en-US" sz="4000" dirty="0" smtClean="0"/>
              <a:t> </a:t>
            </a:r>
            <a:r>
              <a:rPr lang="en-US" sz="4000" dirty="0" err="1" smtClean="0"/>
              <a:t>đối</a:t>
            </a:r>
            <a:endParaRPr lang="en-US" altLang="zh-CN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Phước</a:t>
            </a:r>
            <a:r>
              <a:rPr lang="en-US" b="1" dirty="0"/>
              <a:t> </a:t>
            </a:r>
            <a:r>
              <a:rPr lang="en-US" b="1" dirty="0" err="1"/>
              <a:t>cho</a:t>
            </a:r>
            <a:r>
              <a:rPr lang="en-US" b="1" dirty="0"/>
              <a:t> </a:t>
            </a:r>
            <a:r>
              <a:rPr lang="en-US" b="1" dirty="0" err="1"/>
              <a:t>nhân</a:t>
            </a:r>
            <a:r>
              <a:rPr lang="en-US" b="1" dirty="0"/>
              <a:t> </a:t>
            </a:r>
            <a:r>
              <a:rPr lang="en-US" b="1" dirty="0" err="1" smtClean="0"/>
              <a:t>loại</a:t>
            </a:r>
            <a:r>
              <a:rPr lang="en-US" b="1" dirty="0" smtClean="0"/>
              <a:t>     </a:t>
            </a:r>
            <a:r>
              <a:rPr lang="zh-CN" altLang="en-US" dirty="0" smtClean="0"/>
              <a:t>樂</a:t>
            </a:r>
            <a:r>
              <a:rPr lang="zh-CN" altLang="en-US" dirty="0"/>
              <a:t>哉主</a:t>
            </a:r>
            <a:r>
              <a:rPr lang="zh-CN" altLang="en-US" dirty="0" smtClean="0"/>
              <a:t>臨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799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zh-CN" altLang="en-US" sz="4400" dirty="0"/>
              <a:t>萬心為主預備所</a:t>
            </a:r>
            <a:r>
              <a:rPr lang="zh-CN" altLang="en-US" sz="4400" dirty="0" smtClean="0"/>
              <a:t>在  宇</a:t>
            </a:r>
            <a:r>
              <a:rPr lang="zh-CN" altLang="en-US" sz="4400" dirty="0"/>
              <a:t>宙萬物頌</a:t>
            </a:r>
            <a:r>
              <a:rPr lang="zh-CN" altLang="en-US" sz="4400" dirty="0" smtClean="0"/>
              <a:t>揚</a:t>
            </a:r>
            <a:endParaRPr lang="en-US" altLang="zh-CN" sz="4400" dirty="0"/>
          </a:p>
          <a:p>
            <a:pPr algn="ctr">
              <a:buNone/>
            </a:pPr>
            <a:r>
              <a:rPr lang="zh-CN" altLang="en-US" sz="4400" dirty="0" smtClean="0"/>
              <a:t>宇</a:t>
            </a:r>
            <a:r>
              <a:rPr lang="zh-CN" altLang="en-US" sz="4400" dirty="0"/>
              <a:t>宙萬物頌</a:t>
            </a:r>
            <a:r>
              <a:rPr lang="zh-CN" altLang="en-US" sz="4400" dirty="0" smtClean="0"/>
              <a:t>揚</a:t>
            </a:r>
            <a:r>
              <a:rPr lang="en-US" altLang="zh-CN" sz="4400" dirty="0"/>
              <a:t> </a:t>
            </a:r>
            <a:r>
              <a:rPr lang="en-US" altLang="zh-CN" sz="4400" dirty="0" smtClean="0"/>
              <a:t> </a:t>
            </a:r>
            <a:r>
              <a:rPr lang="zh-CN" altLang="en-US" sz="4400" dirty="0" smtClean="0"/>
              <a:t>宇宙  宇</a:t>
            </a:r>
            <a:r>
              <a:rPr lang="zh-CN" altLang="en-US" sz="4400" dirty="0"/>
              <a:t>宙萬物頌</a:t>
            </a:r>
            <a:r>
              <a:rPr lang="zh-CN" altLang="en-US" sz="4400" dirty="0" smtClean="0"/>
              <a:t>揚</a:t>
            </a:r>
            <a:endParaRPr lang="en-US" altLang="zh-CN" sz="4400" dirty="0" smtClean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0" y="3733800"/>
            <a:ext cx="91440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dirty="0" err="1"/>
              <a:t>Kíp</a:t>
            </a:r>
            <a:r>
              <a:rPr lang="en-US" sz="4000" dirty="0"/>
              <a:t> </a:t>
            </a:r>
            <a:r>
              <a:rPr lang="en-US" sz="4000" dirty="0" err="1"/>
              <a:t>mở</a:t>
            </a:r>
            <a:r>
              <a:rPr lang="en-US" sz="4000" dirty="0"/>
              <a:t> </a:t>
            </a:r>
            <a:r>
              <a:rPr lang="en-US" sz="4000" dirty="0" err="1"/>
              <a:t>cửa</a:t>
            </a:r>
            <a:r>
              <a:rPr lang="en-US" sz="4000" dirty="0"/>
              <a:t> </a:t>
            </a:r>
            <a:r>
              <a:rPr lang="en-US" sz="4000" dirty="0" err="1"/>
              <a:t>lòng</a:t>
            </a:r>
            <a:r>
              <a:rPr lang="en-US" sz="4000" dirty="0"/>
              <a:t> </a:t>
            </a:r>
            <a:r>
              <a:rPr lang="en-US" sz="4000" dirty="0" err="1"/>
              <a:t>tiếp</a:t>
            </a:r>
            <a:r>
              <a:rPr lang="en-US" sz="4000" dirty="0"/>
              <a:t> </a:t>
            </a:r>
            <a:r>
              <a:rPr lang="en-US" sz="4000" dirty="0" err="1"/>
              <a:t>rước</a:t>
            </a:r>
            <a:r>
              <a:rPr lang="en-US" sz="4000" dirty="0"/>
              <a:t> Con </a:t>
            </a:r>
            <a:r>
              <a:rPr lang="en-US" sz="4000" dirty="0" err="1" smtClean="0"/>
              <a:t>Trời</a:t>
            </a:r>
            <a:endParaRPr lang="en-US" sz="4000" dirty="0" smtClean="0"/>
          </a:p>
          <a:p>
            <a:pPr algn="ctr"/>
            <a:r>
              <a:rPr lang="en-US" sz="4000" dirty="0" err="1" smtClean="0"/>
              <a:t>Bầu</a:t>
            </a:r>
            <a:r>
              <a:rPr lang="en-US" sz="4000" dirty="0" smtClean="0"/>
              <a:t> </a:t>
            </a:r>
            <a:r>
              <a:rPr lang="en-US" sz="4000" dirty="0" err="1"/>
              <a:t>trời</a:t>
            </a:r>
            <a:r>
              <a:rPr lang="en-US" sz="4000" dirty="0"/>
              <a:t> </a:t>
            </a:r>
            <a:r>
              <a:rPr lang="en-US" sz="4000" dirty="0" err="1"/>
              <a:t>vạn</a:t>
            </a:r>
            <a:r>
              <a:rPr lang="en-US" sz="4000" dirty="0"/>
              <a:t> </a:t>
            </a:r>
            <a:r>
              <a:rPr lang="en-US" sz="4000" dirty="0" err="1"/>
              <a:t>vật</a:t>
            </a:r>
            <a:r>
              <a:rPr lang="en-US" sz="4000" dirty="0"/>
              <a:t> </a:t>
            </a:r>
            <a:r>
              <a:rPr lang="en-US" sz="4000" dirty="0" err="1"/>
              <a:t>hòa</a:t>
            </a:r>
            <a:r>
              <a:rPr lang="en-US" sz="4000" dirty="0"/>
              <a:t> </a:t>
            </a:r>
            <a:r>
              <a:rPr lang="en-US" sz="4000" dirty="0" err="1" smtClean="0"/>
              <a:t>thinh</a:t>
            </a:r>
            <a:endParaRPr lang="en-US" sz="4000" dirty="0" smtClean="0"/>
          </a:p>
          <a:p>
            <a:pPr algn="ctr"/>
            <a:r>
              <a:rPr lang="en-US" sz="4000" dirty="0" err="1" smtClean="0"/>
              <a:t>Bầu</a:t>
            </a:r>
            <a:r>
              <a:rPr lang="en-US" sz="4000" dirty="0" smtClean="0"/>
              <a:t> </a:t>
            </a:r>
            <a:r>
              <a:rPr lang="en-US" sz="4000" dirty="0" err="1"/>
              <a:t>trời</a:t>
            </a:r>
            <a:r>
              <a:rPr lang="en-US" sz="4000" dirty="0"/>
              <a:t> </a:t>
            </a:r>
            <a:r>
              <a:rPr lang="en-US" sz="4000" dirty="0" err="1"/>
              <a:t>vạn</a:t>
            </a:r>
            <a:r>
              <a:rPr lang="en-US" sz="4000" dirty="0"/>
              <a:t> </a:t>
            </a:r>
            <a:r>
              <a:rPr lang="en-US" sz="4000" dirty="0" err="1"/>
              <a:t>vật</a:t>
            </a:r>
            <a:r>
              <a:rPr lang="en-US" sz="4000" dirty="0"/>
              <a:t> </a:t>
            </a:r>
            <a:r>
              <a:rPr lang="en-US" sz="4000" dirty="0" err="1"/>
              <a:t>hòa</a:t>
            </a:r>
            <a:r>
              <a:rPr lang="en-US" sz="4000" dirty="0"/>
              <a:t> </a:t>
            </a:r>
            <a:r>
              <a:rPr lang="en-US" sz="4000" dirty="0" err="1" smtClean="0"/>
              <a:t>thinh</a:t>
            </a:r>
            <a:endParaRPr lang="en-US" sz="4000" dirty="0" smtClean="0"/>
          </a:p>
          <a:p>
            <a:pPr algn="ctr"/>
            <a:r>
              <a:rPr lang="en-US" sz="4000" dirty="0" err="1" smtClean="0"/>
              <a:t>Trời</a:t>
            </a:r>
            <a:r>
              <a:rPr lang="en-US" sz="4000" dirty="0" smtClean="0"/>
              <a:t> </a:t>
            </a:r>
            <a:r>
              <a:rPr lang="en-US" sz="4000" dirty="0" err="1"/>
              <a:t>đất</a:t>
            </a:r>
            <a:r>
              <a:rPr lang="en-US" sz="4000" dirty="0"/>
              <a:t> </a:t>
            </a:r>
            <a:r>
              <a:rPr lang="en-US" sz="4000" dirty="0" err="1"/>
              <a:t>xướng</a:t>
            </a:r>
            <a:r>
              <a:rPr lang="en-US" sz="4000" dirty="0"/>
              <a:t> ca </a:t>
            </a:r>
            <a:r>
              <a:rPr lang="en-US" sz="4000" dirty="0" err="1"/>
              <a:t>kính</a:t>
            </a:r>
            <a:r>
              <a:rPr lang="en-US" sz="4000" dirty="0"/>
              <a:t> </a:t>
            </a:r>
            <a:r>
              <a:rPr lang="en-US" sz="4000" dirty="0" err="1"/>
              <a:t>khen</a:t>
            </a:r>
            <a:r>
              <a:rPr lang="en-US" sz="4000" dirty="0"/>
              <a:t> </a:t>
            </a:r>
            <a:r>
              <a:rPr lang="en-US" sz="4000" dirty="0" err="1"/>
              <a:t>Vua</a:t>
            </a:r>
            <a:r>
              <a:rPr lang="en-US" sz="4000" dirty="0"/>
              <a:t> </a:t>
            </a:r>
            <a:r>
              <a:rPr lang="en-US" sz="4000" dirty="0" err="1"/>
              <a:t>mình</a:t>
            </a:r>
            <a:endParaRPr kumimoji="0" lang="en-US" altLang="zh-CN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Phước</a:t>
            </a:r>
            <a:r>
              <a:rPr lang="en-US" b="1" dirty="0"/>
              <a:t> </a:t>
            </a:r>
            <a:r>
              <a:rPr lang="en-US" b="1" dirty="0" err="1"/>
              <a:t>cho</a:t>
            </a:r>
            <a:r>
              <a:rPr lang="en-US" b="1" dirty="0"/>
              <a:t> </a:t>
            </a:r>
            <a:r>
              <a:rPr lang="en-US" b="1" dirty="0" err="1"/>
              <a:t>nhân</a:t>
            </a:r>
            <a:r>
              <a:rPr lang="en-US" b="1" dirty="0"/>
              <a:t> </a:t>
            </a:r>
            <a:r>
              <a:rPr lang="en-US" b="1" dirty="0" err="1" smtClean="0"/>
              <a:t>loại</a:t>
            </a:r>
            <a:r>
              <a:rPr lang="en-US" b="1" dirty="0" smtClean="0"/>
              <a:t>     </a:t>
            </a:r>
            <a:r>
              <a:rPr lang="zh-CN" altLang="en-US" dirty="0" smtClean="0"/>
              <a:t>樂</a:t>
            </a:r>
            <a:r>
              <a:rPr lang="zh-CN" altLang="en-US" dirty="0"/>
              <a:t>哉主</a:t>
            </a:r>
            <a:r>
              <a:rPr lang="zh-CN" altLang="en-US" dirty="0" smtClean="0"/>
              <a:t>臨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7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4400" dirty="0" smtClean="0"/>
              <a:t>樂</a:t>
            </a:r>
            <a:r>
              <a:rPr lang="zh-CN" altLang="en-US" sz="4400" dirty="0"/>
              <a:t>哉大地救主統</a:t>
            </a:r>
            <a:r>
              <a:rPr lang="zh-CN" altLang="en-US" sz="4400" dirty="0" smtClean="0"/>
              <a:t>領</a:t>
            </a:r>
            <a:endParaRPr lang="en-US" altLang="zh-CN" sz="4400" dirty="0" smtClean="0"/>
          </a:p>
          <a:p>
            <a:pPr algn="ctr">
              <a:buNone/>
            </a:pPr>
            <a:r>
              <a:rPr lang="zh-CN" altLang="en-US" sz="4400" dirty="0" smtClean="0"/>
              <a:t>世</a:t>
            </a:r>
            <a:r>
              <a:rPr lang="zh-CN" altLang="en-US" sz="4400" dirty="0"/>
              <a:t>人都當歌謳</a:t>
            </a:r>
            <a:endParaRPr lang="en-US" altLang="zh-CN" sz="4400" dirty="0" smtClean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0" y="3733800"/>
            <a:ext cx="91440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dirty="0" err="1"/>
              <a:t>Phước</a:t>
            </a:r>
            <a:r>
              <a:rPr lang="en-US" sz="4000" dirty="0"/>
              <a:t> </a:t>
            </a:r>
            <a:r>
              <a:rPr lang="en-US" sz="4000" dirty="0" err="1"/>
              <a:t>cho</a:t>
            </a:r>
            <a:r>
              <a:rPr lang="en-US" sz="4000" dirty="0"/>
              <a:t> </a:t>
            </a:r>
            <a:r>
              <a:rPr lang="en-US" sz="4000" dirty="0" err="1"/>
              <a:t>nhân</a:t>
            </a:r>
            <a:r>
              <a:rPr lang="en-US" sz="4000" dirty="0"/>
              <a:t> </a:t>
            </a:r>
            <a:r>
              <a:rPr lang="en-US" sz="4000" dirty="0" err="1" smtClean="0"/>
              <a:t>loại</a:t>
            </a:r>
            <a:endParaRPr lang="en-US" sz="4000" dirty="0" smtClean="0"/>
          </a:p>
          <a:p>
            <a:pPr algn="ctr"/>
            <a:r>
              <a:rPr lang="en-US" sz="4000" dirty="0" err="1" smtClean="0"/>
              <a:t>Chúa</a:t>
            </a:r>
            <a:r>
              <a:rPr lang="en-US" sz="4000" dirty="0" smtClean="0"/>
              <a:t> </a:t>
            </a:r>
            <a:r>
              <a:rPr lang="en-US" sz="4000" dirty="0"/>
              <a:t>nay </a:t>
            </a:r>
            <a:r>
              <a:rPr lang="en-US" sz="4000" dirty="0" err="1"/>
              <a:t>cai</a:t>
            </a:r>
            <a:r>
              <a:rPr lang="en-US" sz="4000" dirty="0"/>
              <a:t> </a:t>
            </a:r>
            <a:r>
              <a:rPr lang="en-US" sz="4000" dirty="0" err="1" smtClean="0"/>
              <a:t>trị</a:t>
            </a:r>
            <a:endParaRPr lang="en-US" sz="4000" dirty="0" smtClean="0"/>
          </a:p>
          <a:p>
            <a:pPr algn="ctr"/>
            <a:r>
              <a:rPr lang="en-US" sz="4000" dirty="0" err="1" smtClean="0"/>
              <a:t>Muôn</a:t>
            </a:r>
            <a:r>
              <a:rPr lang="en-US" sz="4000" dirty="0" smtClean="0"/>
              <a:t> </a:t>
            </a:r>
            <a:r>
              <a:rPr lang="en-US" sz="4000" dirty="0" err="1"/>
              <a:t>dân</a:t>
            </a:r>
            <a:r>
              <a:rPr lang="en-US" sz="4000" dirty="0"/>
              <a:t> </a:t>
            </a:r>
            <a:r>
              <a:rPr lang="en-US" sz="4000" dirty="0" err="1"/>
              <a:t>âu</a:t>
            </a:r>
            <a:r>
              <a:rPr lang="en-US" sz="4000" dirty="0"/>
              <a:t> ca </a:t>
            </a:r>
            <a:r>
              <a:rPr lang="en-US" sz="4000" dirty="0" err="1"/>
              <a:t>hoan</a:t>
            </a:r>
            <a:r>
              <a:rPr lang="en-US" sz="4000" dirty="0"/>
              <a:t> </a:t>
            </a:r>
            <a:r>
              <a:rPr lang="en-US" sz="4000" dirty="0" err="1"/>
              <a:t>hỉ</a:t>
            </a:r>
            <a:endParaRPr kumimoji="0" lang="en-US" altLang="zh-CN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Phước</a:t>
            </a:r>
            <a:r>
              <a:rPr lang="en-US" b="1" dirty="0"/>
              <a:t> </a:t>
            </a:r>
            <a:r>
              <a:rPr lang="en-US" b="1" dirty="0" err="1"/>
              <a:t>cho</a:t>
            </a:r>
            <a:r>
              <a:rPr lang="en-US" b="1" dirty="0"/>
              <a:t> </a:t>
            </a:r>
            <a:r>
              <a:rPr lang="en-US" b="1" dirty="0" err="1"/>
              <a:t>nhân</a:t>
            </a:r>
            <a:r>
              <a:rPr lang="en-US" b="1" dirty="0"/>
              <a:t> </a:t>
            </a:r>
            <a:r>
              <a:rPr lang="en-US" b="1" dirty="0" err="1" smtClean="0"/>
              <a:t>loại</a:t>
            </a:r>
            <a:r>
              <a:rPr lang="en-US" b="1" dirty="0" smtClean="0"/>
              <a:t>     </a:t>
            </a:r>
            <a:r>
              <a:rPr lang="zh-CN" altLang="en-US" dirty="0" smtClean="0"/>
              <a:t>樂</a:t>
            </a:r>
            <a:r>
              <a:rPr lang="zh-CN" altLang="en-US" dirty="0"/>
              <a:t>哉主</a:t>
            </a:r>
            <a:r>
              <a:rPr lang="zh-CN" altLang="en-US" dirty="0" smtClean="0"/>
              <a:t>臨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799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zh-CN" altLang="en-US" sz="4400" dirty="0"/>
              <a:t>田野江河平原山</a:t>
            </a:r>
            <a:r>
              <a:rPr lang="zh-CN" altLang="en-US" sz="4400" dirty="0" smtClean="0"/>
              <a:t>嶺  喜</a:t>
            </a:r>
            <a:r>
              <a:rPr lang="zh-CN" altLang="en-US" sz="4400" dirty="0"/>
              <a:t>音環繞不</a:t>
            </a:r>
            <a:r>
              <a:rPr lang="zh-CN" altLang="en-US" sz="4400" dirty="0" smtClean="0"/>
              <a:t>休</a:t>
            </a:r>
            <a:endParaRPr lang="en-US" altLang="zh-CN" sz="4400" dirty="0"/>
          </a:p>
          <a:p>
            <a:pPr algn="ctr">
              <a:buNone/>
            </a:pPr>
            <a:r>
              <a:rPr lang="zh-CN" altLang="en-US" sz="4400" dirty="0" smtClean="0"/>
              <a:t>喜</a:t>
            </a:r>
            <a:r>
              <a:rPr lang="zh-CN" altLang="en-US" sz="4400" dirty="0"/>
              <a:t>音環繞不</a:t>
            </a:r>
            <a:r>
              <a:rPr lang="zh-CN" altLang="en-US" sz="4400" dirty="0" smtClean="0"/>
              <a:t>休  喜音  喜</a:t>
            </a:r>
            <a:r>
              <a:rPr lang="zh-CN" altLang="en-US" sz="4400" dirty="0"/>
              <a:t>音環繞不休</a:t>
            </a:r>
            <a:endParaRPr lang="en-US" altLang="zh-CN" sz="4400" dirty="0" smtClean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0" y="3733800"/>
            <a:ext cx="91440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dirty="0" err="1"/>
              <a:t>Hải</a:t>
            </a:r>
            <a:r>
              <a:rPr lang="en-US" sz="4000" dirty="0"/>
              <a:t> </a:t>
            </a:r>
            <a:r>
              <a:rPr lang="en-US" sz="4000" dirty="0" err="1" smtClean="0"/>
              <a:t>đảo</a:t>
            </a:r>
            <a:r>
              <a:rPr lang="en-US" sz="4000" dirty="0" smtClean="0"/>
              <a:t> </a:t>
            </a:r>
            <a:r>
              <a:rPr lang="en-US" sz="4000" dirty="0" err="1" smtClean="0"/>
              <a:t>sơn</a:t>
            </a:r>
            <a:r>
              <a:rPr lang="en-US" sz="4000" dirty="0" smtClean="0"/>
              <a:t> </a:t>
            </a:r>
            <a:r>
              <a:rPr lang="en-US" sz="4000" dirty="0" err="1"/>
              <a:t>hà</a:t>
            </a:r>
            <a:r>
              <a:rPr lang="en-US" sz="4000" dirty="0"/>
              <a:t> </a:t>
            </a:r>
            <a:r>
              <a:rPr lang="en-US" sz="4000" dirty="0" err="1"/>
              <a:t>trỗi</a:t>
            </a:r>
            <a:r>
              <a:rPr lang="en-US" sz="4000" dirty="0"/>
              <a:t> </a:t>
            </a:r>
            <a:r>
              <a:rPr lang="en-US" sz="4000" dirty="0" err="1"/>
              <a:t>bản</a:t>
            </a:r>
            <a:r>
              <a:rPr lang="en-US" sz="4000" dirty="0"/>
              <a:t> ca </a:t>
            </a:r>
            <a:r>
              <a:rPr lang="en-US" sz="4000" dirty="0" err="1" smtClean="0"/>
              <a:t>thì</a:t>
            </a:r>
            <a:endParaRPr lang="en-US" sz="4000" dirty="0" smtClean="0"/>
          </a:p>
          <a:p>
            <a:pPr algn="ctr"/>
            <a:r>
              <a:rPr lang="en-US" sz="4000" dirty="0" err="1" smtClean="0"/>
              <a:t>Đồng</a:t>
            </a:r>
            <a:r>
              <a:rPr lang="en-US" sz="4000" dirty="0" smtClean="0"/>
              <a:t> </a:t>
            </a:r>
            <a:r>
              <a:rPr lang="en-US" sz="4000" dirty="0" err="1"/>
              <a:t>hòa</a:t>
            </a:r>
            <a:r>
              <a:rPr lang="en-US" sz="4000" dirty="0"/>
              <a:t> </a:t>
            </a:r>
            <a:r>
              <a:rPr lang="en-US" sz="4000" dirty="0" err="1"/>
              <a:t>vận</a:t>
            </a:r>
            <a:r>
              <a:rPr lang="en-US" sz="4000" dirty="0"/>
              <a:t> </a:t>
            </a:r>
            <a:r>
              <a:rPr lang="en-US" sz="4000" dirty="0" err="1"/>
              <a:t>điệu</a:t>
            </a:r>
            <a:r>
              <a:rPr lang="en-US" sz="4000" dirty="0"/>
              <a:t> </a:t>
            </a:r>
            <a:r>
              <a:rPr lang="en-US" sz="4000" dirty="0" err="1"/>
              <a:t>mừng</a:t>
            </a:r>
            <a:r>
              <a:rPr lang="en-US" sz="4000" dirty="0"/>
              <a:t> </a:t>
            </a:r>
            <a:r>
              <a:rPr lang="en-US" sz="4000" dirty="0" err="1" smtClean="0"/>
              <a:t>vui</a:t>
            </a:r>
            <a:endParaRPr lang="en-US" sz="4000" dirty="0" smtClean="0"/>
          </a:p>
          <a:p>
            <a:pPr algn="ctr"/>
            <a:r>
              <a:rPr lang="en-US" sz="4000" dirty="0" err="1" smtClean="0"/>
              <a:t>Đồng</a:t>
            </a:r>
            <a:r>
              <a:rPr lang="en-US" sz="4000" dirty="0" smtClean="0"/>
              <a:t> </a:t>
            </a:r>
            <a:r>
              <a:rPr lang="en-US" sz="4000" dirty="0" err="1"/>
              <a:t>hòa</a:t>
            </a:r>
            <a:r>
              <a:rPr lang="en-US" sz="4000" dirty="0"/>
              <a:t> </a:t>
            </a:r>
            <a:r>
              <a:rPr lang="en-US" sz="4000" dirty="0" err="1"/>
              <a:t>vận</a:t>
            </a:r>
            <a:r>
              <a:rPr lang="en-US" sz="4000" dirty="0"/>
              <a:t> </a:t>
            </a:r>
            <a:r>
              <a:rPr lang="en-US" sz="4000" dirty="0" err="1"/>
              <a:t>điệu</a:t>
            </a:r>
            <a:r>
              <a:rPr lang="en-US" sz="4000" dirty="0"/>
              <a:t> </a:t>
            </a:r>
            <a:r>
              <a:rPr lang="en-US" sz="4000" dirty="0" err="1"/>
              <a:t>mừng</a:t>
            </a:r>
            <a:r>
              <a:rPr lang="en-US" sz="4000" dirty="0"/>
              <a:t> </a:t>
            </a:r>
            <a:r>
              <a:rPr lang="en-US" sz="4000" dirty="0" err="1" smtClean="0"/>
              <a:t>vui</a:t>
            </a:r>
            <a:endParaRPr lang="en-US" sz="4000" dirty="0" smtClean="0"/>
          </a:p>
          <a:p>
            <a:pPr algn="ctr"/>
            <a:r>
              <a:rPr lang="en-US" sz="4000" dirty="0" err="1" smtClean="0"/>
              <a:t>Hòa</a:t>
            </a:r>
            <a:r>
              <a:rPr lang="en-US" sz="4000" dirty="0" smtClean="0"/>
              <a:t> </a:t>
            </a:r>
            <a:r>
              <a:rPr lang="en-US" sz="4000" dirty="0" err="1"/>
              <a:t>khúc</a:t>
            </a:r>
            <a:r>
              <a:rPr lang="en-US" sz="4000" dirty="0"/>
              <a:t> </a:t>
            </a:r>
            <a:r>
              <a:rPr lang="en-US" sz="4000" dirty="0" err="1"/>
              <a:t>thánh</a:t>
            </a:r>
            <a:r>
              <a:rPr lang="en-US" sz="4000" dirty="0"/>
              <a:t> ca </a:t>
            </a:r>
            <a:r>
              <a:rPr lang="en-US" sz="4000" dirty="0" err="1"/>
              <a:t>hỉ</a:t>
            </a:r>
            <a:r>
              <a:rPr lang="en-US" sz="4000" dirty="0"/>
              <a:t> </a:t>
            </a:r>
            <a:r>
              <a:rPr lang="en-US" sz="4000" dirty="0" err="1"/>
              <a:t>hân</a:t>
            </a:r>
            <a:r>
              <a:rPr lang="en-US" sz="4000" dirty="0"/>
              <a:t> </a:t>
            </a:r>
            <a:r>
              <a:rPr lang="en-US" sz="4000" dirty="0" err="1"/>
              <a:t>muôn</a:t>
            </a:r>
            <a:r>
              <a:rPr lang="en-US" sz="4000" dirty="0"/>
              <a:t> </a:t>
            </a:r>
            <a:r>
              <a:rPr lang="en-US" sz="4000" dirty="0" err="1" smtClean="0"/>
              <a:t>đời</a:t>
            </a:r>
            <a:endParaRPr lang="en-US" sz="4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Phước</a:t>
            </a:r>
            <a:r>
              <a:rPr lang="en-US" b="1" dirty="0"/>
              <a:t> </a:t>
            </a:r>
            <a:r>
              <a:rPr lang="en-US" b="1" dirty="0" err="1"/>
              <a:t>cho</a:t>
            </a:r>
            <a:r>
              <a:rPr lang="en-US" b="1" dirty="0"/>
              <a:t> </a:t>
            </a:r>
            <a:r>
              <a:rPr lang="en-US" b="1" dirty="0" err="1"/>
              <a:t>nhân</a:t>
            </a:r>
            <a:r>
              <a:rPr lang="en-US" b="1" dirty="0"/>
              <a:t> </a:t>
            </a:r>
            <a:r>
              <a:rPr lang="en-US" b="1" dirty="0" err="1" smtClean="0"/>
              <a:t>loại</a:t>
            </a:r>
            <a:r>
              <a:rPr lang="en-US" b="1" dirty="0" smtClean="0"/>
              <a:t>     </a:t>
            </a:r>
            <a:r>
              <a:rPr lang="zh-CN" altLang="en-US" dirty="0" smtClean="0"/>
              <a:t>樂</a:t>
            </a:r>
            <a:r>
              <a:rPr lang="zh-CN" altLang="en-US" dirty="0"/>
              <a:t>哉主</a:t>
            </a:r>
            <a:r>
              <a:rPr lang="zh-CN" altLang="en-US" dirty="0" smtClean="0"/>
              <a:t>臨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7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4400" dirty="0" smtClean="0"/>
              <a:t>罪孽憂愁全當止息</a:t>
            </a:r>
            <a:endParaRPr lang="en-US" altLang="zh-CN" sz="4400" dirty="0" smtClean="0"/>
          </a:p>
          <a:p>
            <a:pPr algn="ctr">
              <a:buNone/>
            </a:pPr>
            <a:r>
              <a:rPr lang="zh-CN" altLang="en-US" sz="4400" dirty="0" smtClean="0"/>
              <a:t>無地再長荊棘</a:t>
            </a:r>
            <a:endParaRPr lang="en-US" altLang="zh-CN" sz="4400" dirty="0" smtClean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0" y="3733800"/>
            <a:ext cx="91440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dirty="0" err="1"/>
              <a:t>Chúa</a:t>
            </a:r>
            <a:r>
              <a:rPr lang="en-US" sz="4000" dirty="0"/>
              <a:t> </a:t>
            </a:r>
            <a:r>
              <a:rPr lang="en-US" sz="4000" dirty="0" err="1"/>
              <a:t>đến</a:t>
            </a:r>
            <a:r>
              <a:rPr lang="en-US" sz="4000" dirty="0"/>
              <a:t> </a:t>
            </a:r>
            <a:r>
              <a:rPr lang="en-US" sz="4000" dirty="0" err="1"/>
              <a:t>tiêu</a:t>
            </a:r>
            <a:r>
              <a:rPr lang="en-US" sz="4000" dirty="0"/>
              <a:t> </a:t>
            </a:r>
            <a:r>
              <a:rPr lang="en-US" sz="4000" dirty="0" err="1"/>
              <a:t>diệt</a:t>
            </a:r>
            <a:r>
              <a:rPr lang="en-US" sz="4000" dirty="0"/>
              <a:t> </a:t>
            </a:r>
            <a:r>
              <a:rPr lang="en-US" sz="4000" dirty="0" err="1"/>
              <a:t>ác</a:t>
            </a:r>
            <a:r>
              <a:rPr lang="en-US" sz="4000" dirty="0"/>
              <a:t> </a:t>
            </a:r>
            <a:r>
              <a:rPr lang="en-US" sz="4000" dirty="0" err="1"/>
              <a:t>khiên</a:t>
            </a:r>
            <a:r>
              <a:rPr lang="en-US" sz="4000" dirty="0"/>
              <a:t> </a:t>
            </a:r>
            <a:r>
              <a:rPr lang="en-US" sz="4000" dirty="0" err="1"/>
              <a:t>bệnh</a:t>
            </a:r>
            <a:r>
              <a:rPr lang="en-US" sz="4000" dirty="0"/>
              <a:t> </a:t>
            </a:r>
            <a:r>
              <a:rPr lang="en-US" sz="4000" dirty="0" err="1" smtClean="0"/>
              <a:t>tật</a:t>
            </a:r>
            <a:endParaRPr lang="en-US" sz="4000" dirty="0" smtClean="0"/>
          </a:p>
          <a:p>
            <a:pPr algn="ctr"/>
            <a:r>
              <a:rPr lang="en-US" sz="4000" dirty="0" err="1" smtClean="0"/>
              <a:t>Tật</a:t>
            </a:r>
            <a:r>
              <a:rPr lang="en-US" sz="4000" dirty="0" smtClean="0"/>
              <a:t> </a:t>
            </a:r>
            <a:r>
              <a:rPr lang="en-US" sz="4000" dirty="0" err="1"/>
              <a:t>lê</a:t>
            </a:r>
            <a:r>
              <a:rPr lang="en-US" sz="4000" dirty="0"/>
              <a:t> </a:t>
            </a:r>
            <a:r>
              <a:rPr lang="en-US" sz="4000" dirty="0" err="1"/>
              <a:t>không</a:t>
            </a:r>
            <a:r>
              <a:rPr lang="en-US" sz="4000" dirty="0"/>
              <a:t> </a:t>
            </a:r>
            <a:r>
              <a:rPr lang="en-US" sz="4000" dirty="0" err="1"/>
              <a:t>sinh</a:t>
            </a:r>
            <a:r>
              <a:rPr lang="en-US" sz="4000" dirty="0"/>
              <a:t> </a:t>
            </a:r>
            <a:r>
              <a:rPr lang="en-US" sz="4000" dirty="0" err="1"/>
              <a:t>trên</a:t>
            </a:r>
            <a:r>
              <a:rPr lang="en-US" sz="4000" dirty="0"/>
              <a:t> </a:t>
            </a:r>
            <a:r>
              <a:rPr lang="en-US" sz="4000" dirty="0" err="1"/>
              <a:t>đất</a:t>
            </a:r>
            <a:endParaRPr lang="en-US" sz="4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Phước</a:t>
            </a:r>
            <a:r>
              <a:rPr lang="en-US" b="1" dirty="0"/>
              <a:t> </a:t>
            </a:r>
            <a:r>
              <a:rPr lang="en-US" b="1" dirty="0" err="1"/>
              <a:t>cho</a:t>
            </a:r>
            <a:r>
              <a:rPr lang="en-US" b="1" dirty="0"/>
              <a:t> </a:t>
            </a:r>
            <a:r>
              <a:rPr lang="en-US" b="1" dirty="0" err="1"/>
              <a:t>nhân</a:t>
            </a:r>
            <a:r>
              <a:rPr lang="en-US" b="1" dirty="0"/>
              <a:t> </a:t>
            </a:r>
            <a:r>
              <a:rPr lang="en-US" b="1" dirty="0" err="1" smtClean="0"/>
              <a:t>loại</a:t>
            </a:r>
            <a:r>
              <a:rPr lang="en-US" b="1" dirty="0" smtClean="0"/>
              <a:t>     </a:t>
            </a:r>
            <a:r>
              <a:rPr lang="zh-CN" altLang="en-US" dirty="0" smtClean="0"/>
              <a:t>樂</a:t>
            </a:r>
            <a:r>
              <a:rPr lang="zh-CN" altLang="en-US" dirty="0"/>
              <a:t>哉主</a:t>
            </a:r>
            <a:r>
              <a:rPr lang="zh-CN" altLang="en-US" dirty="0" smtClean="0"/>
              <a:t>臨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799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zh-CN" altLang="en-US" sz="4400" dirty="0"/>
              <a:t>基督未來咒詛甚</a:t>
            </a:r>
            <a:r>
              <a:rPr lang="zh-CN" altLang="en-US" sz="4400" dirty="0" smtClean="0"/>
              <a:t>深  主</a:t>
            </a:r>
            <a:r>
              <a:rPr lang="zh-CN" altLang="en-US" sz="4400" dirty="0"/>
              <a:t>臨賜福充</a:t>
            </a:r>
            <a:r>
              <a:rPr lang="zh-CN" altLang="en-US" sz="4400" dirty="0" smtClean="0"/>
              <a:t>盈</a:t>
            </a:r>
            <a:endParaRPr lang="en-US" altLang="zh-CN" sz="4400" dirty="0"/>
          </a:p>
          <a:p>
            <a:pPr algn="ctr">
              <a:buNone/>
            </a:pPr>
            <a:r>
              <a:rPr lang="zh-CN" altLang="en-US" sz="4400" dirty="0" smtClean="0"/>
              <a:t>主</a:t>
            </a:r>
            <a:r>
              <a:rPr lang="zh-CN" altLang="en-US" sz="4400" dirty="0"/>
              <a:t>臨賜福充</a:t>
            </a:r>
            <a:r>
              <a:rPr lang="zh-CN" altLang="en-US" sz="4400" dirty="0" smtClean="0"/>
              <a:t>盈  主臨  主</a:t>
            </a:r>
            <a:r>
              <a:rPr lang="zh-CN" altLang="en-US" sz="4400" dirty="0"/>
              <a:t>臨賜福充盈</a:t>
            </a:r>
            <a:endParaRPr lang="en-US" altLang="zh-CN" sz="4400" dirty="0" smtClean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0" y="3733800"/>
            <a:ext cx="91440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algn="ctr"/>
            <a:r>
              <a:rPr lang="en-US" sz="4000" dirty="0" err="1"/>
              <a:t>Chúa</a:t>
            </a:r>
            <a:r>
              <a:rPr lang="en-US" sz="4000" dirty="0"/>
              <a:t> </a:t>
            </a:r>
            <a:r>
              <a:rPr lang="en-US" sz="4000" dirty="0" err="1"/>
              <a:t>đến</a:t>
            </a:r>
            <a:r>
              <a:rPr lang="en-US" sz="4000" dirty="0"/>
              <a:t> </a:t>
            </a:r>
            <a:r>
              <a:rPr lang="en-US" sz="4000" dirty="0" err="1"/>
              <a:t>đem</a:t>
            </a:r>
            <a:r>
              <a:rPr lang="en-US" sz="4000" dirty="0"/>
              <a:t> </a:t>
            </a:r>
            <a:r>
              <a:rPr lang="en-US" sz="4000" dirty="0" err="1"/>
              <a:t>lại</a:t>
            </a:r>
            <a:r>
              <a:rPr lang="en-US" sz="4000" dirty="0"/>
              <a:t> </a:t>
            </a:r>
            <a:r>
              <a:rPr lang="en-US" sz="4000" dirty="0" err="1"/>
              <a:t>suối</a:t>
            </a:r>
            <a:r>
              <a:rPr lang="en-US" sz="4000" dirty="0"/>
              <a:t> </a:t>
            </a:r>
            <a:r>
              <a:rPr lang="en-US" sz="4000" dirty="0" err="1"/>
              <a:t>phước</a:t>
            </a:r>
            <a:r>
              <a:rPr lang="en-US" sz="4000" dirty="0"/>
              <a:t> </a:t>
            </a:r>
            <a:r>
              <a:rPr lang="en-US" sz="4000" dirty="0" err="1"/>
              <a:t>chân</a:t>
            </a:r>
            <a:r>
              <a:rPr lang="en-US" sz="4000" dirty="0"/>
              <a:t> </a:t>
            </a:r>
            <a:r>
              <a:rPr lang="en-US" sz="4000" dirty="0" err="1" smtClean="0"/>
              <a:t>thật</a:t>
            </a:r>
            <a:endParaRPr lang="en-US" sz="4000" dirty="0" smtClean="0"/>
          </a:p>
          <a:p>
            <a:pPr algn="ctr"/>
            <a:r>
              <a:rPr lang="en-US" sz="4000" dirty="0" err="1" smtClean="0"/>
              <a:t>Tràn</a:t>
            </a:r>
            <a:r>
              <a:rPr lang="en-US" sz="4000" dirty="0" smtClean="0"/>
              <a:t> </a:t>
            </a:r>
            <a:r>
              <a:rPr lang="en-US" sz="4000" dirty="0" err="1"/>
              <a:t>ngập</a:t>
            </a:r>
            <a:r>
              <a:rPr lang="en-US" sz="4000" dirty="0"/>
              <a:t> </a:t>
            </a:r>
            <a:r>
              <a:rPr lang="en-US" sz="4000" dirty="0" err="1"/>
              <a:t>mọi</a:t>
            </a:r>
            <a:r>
              <a:rPr lang="en-US" sz="4000" dirty="0"/>
              <a:t> </a:t>
            </a:r>
            <a:r>
              <a:rPr lang="en-US" sz="4000" dirty="0" err="1"/>
              <a:t>vùng</a:t>
            </a:r>
            <a:r>
              <a:rPr lang="en-US" sz="4000" dirty="0"/>
              <a:t> </a:t>
            </a:r>
            <a:r>
              <a:rPr lang="en-US" sz="4000" dirty="0" err="1"/>
              <a:t>họa</a:t>
            </a:r>
            <a:r>
              <a:rPr lang="en-US" sz="4000" dirty="0"/>
              <a:t> </a:t>
            </a:r>
            <a:r>
              <a:rPr lang="en-US" sz="4000" dirty="0" err="1" smtClean="0"/>
              <a:t>ương</a:t>
            </a:r>
            <a:endParaRPr lang="en-US" sz="4000" dirty="0" smtClean="0"/>
          </a:p>
          <a:p>
            <a:pPr algn="ctr"/>
            <a:r>
              <a:rPr lang="en-US" sz="4000" dirty="0" err="1" smtClean="0"/>
              <a:t>Tràn</a:t>
            </a:r>
            <a:r>
              <a:rPr lang="en-US" sz="4000" dirty="0" smtClean="0"/>
              <a:t> </a:t>
            </a:r>
            <a:r>
              <a:rPr lang="en-US" sz="4000" dirty="0" err="1"/>
              <a:t>ngập</a:t>
            </a:r>
            <a:r>
              <a:rPr lang="en-US" sz="4000" dirty="0"/>
              <a:t> </a:t>
            </a:r>
            <a:r>
              <a:rPr lang="en-US" sz="4000" dirty="0" err="1"/>
              <a:t>mọi</a:t>
            </a:r>
            <a:r>
              <a:rPr lang="en-US" sz="4000" dirty="0"/>
              <a:t> </a:t>
            </a:r>
            <a:r>
              <a:rPr lang="en-US" sz="4000" dirty="0" err="1"/>
              <a:t>vùng</a:t>
            </a:r>
            <a:r>
              <a:rPr lang="en-US" sz="4000" dirty="0"/>
              <a:t> </a:t>
            </a:r>
            <a:r>
              <a:rPr lang="en-US" sz="4000" dirty="0" err="1"/>
              <a:t>họa</a:t>
            </a:r>
            <a:r>
              <a:rPr lang="en-US" sz="4000" dirty="0"/>
              <a:t> </a:t>
            </a:r>
            <a:r>
              <a:rPr lang="en-US" sz="4000" dirty="0" err="1" smtClean="0"/>
              <a:t>ương</a:t>
            </a:r>
            <a:endParaRPr lang="en-US" sz="4000" dirty="0" smtClean="0"/>
          </a:p>
          <a:p>
            <a:pPr algn="ctr"/>
            <a:r>
              <a:rPr lang="en-US" sz="4000" dirty="0" err="1" smtClean="0"/>
              <a:t>Nguyền</a:t>
            </a:r>
            <a:r>
              <a:rPr lang="en-US" sz="4000" dirty="0" smtClean="0"/>
              <a:t> </a:t>
            </a:r>
            <a:r>
              <a:rPr lang="en-US" sz="4000" dirty="0" err="1"/>
              <a:t>rủa</a:t>
            </a:r>
            <a:r>
              <a:rPr lang="en-US" sz="4000" dirty="0"/>
              <a:t> </a:t>
            </a:r>
            <a:r>
              <a:rPr lang="en-US" sz="4000" dirty="0" err="1"/>
              <a:t>biến</a:t>
            </a:r>
            <a:r>
              <a:rPr lang="en-US" sz="4000" dirty="0"/>
              <a:t> </a:t>
            </a:r>
            <a:r>
              <a:rPr lang="en-US" sz="4000" dirty="0" err="1"/>
              <a:t>ra</a:t>
            </a:r>
            <a:r>
              <a:rPr lang="en-US" sz="4000" dirty="0"/>
              <a:t> </a:t>
            </a:r>
            <a:r>
              <a:rPr lang="en-US" sz="4000" dirty="0" err="1"/>
              <a:t>phước</a:t>
            </a:r>
            <a:r>
              <a:rPr lang="en-US" sz="4000" dirty="0"/>
              <a:t> </a:t>
            </a:r>
            <a:r>
              <a:rPr lang="en-US" sz="4000" dirty="0" err="1"/>
              <a:t>âm</a:t>
            </a:r>
            <a:r>
              <a:rPr lang="en-US" sz="4000" dirty="0"/>
              <a:t> </a:t>
            </a:r>
            <a:r>
              <a:rPr lang="en-US" sz="4000" dirty="0" err="1"/>
              <a:t>thiên</a:t>
            </a:r>
            <a:r>
              <a:rPr lang="en-US" sz="4000" dirty="0"/>
              <a:t> </a:t>
            </a:r>
            <a:r>
              <a:rPr lang="en-US" sz="4000" dirty="0" err="1" smtClean="0"/>
              <a:t>thượng</a:t>
            </a:r>
            <a:endParaRPr lang="en-US" sz="4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Phước</a:t>
            </a:r>
            <a:r>
              <a:rPr lang="en-US" b="1" dirty="0"/>
              <a:t> </a:t>
            </a:r>
            <a:r>
              <a:rPr lang="en-US" b="1" dirty="0" err="1"/>
              <a:t>cho</a:t>
            </a:r>
            <a:r>
              <a:rPr lang="en-US" b="1" dirty="0"/>
              <a:t> </a:t>
            </a:r>
            <a:r>
              <a:rPr lang="en-US" b="1" dirty="0" err="1"/>
              <a:t>nhân</a:t>
            </a:r>
            <a:r>
              <a:rPr lang="en-US" b="1" dirty="0"/>
              <a:t> </a:t>
            </a:r>
            <a:r>
              <a:rPr lang="en-US" b="1" dirty="0" err="1" smtClean="0"/>
              <a:t>loại</a:t>
            </a:r>
            <a:r>
              <a:rPr lang="en-US" b="1" dirty="0" smtClean="0"/>
              <a:t>     </a:t>
            </a:r>
            <a:r>
              <a:rPr lang="zh-CN" altLang="en-US" dirty="0" smtClean="0"/>
              <a:t>樂</a:t>
            </a:r>
            <a:r>
              <a:rPr lang="zh-CN" altLang="en-US" dirty="0"/>
              <a:t>哉主</a:t>
            </a:r>
            <a:r>
              <a:rPr lang="zh-CN" altLang="en-US" dirty="0" smtClean="0"/>
              <a:t>臨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7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4400" dirty="0"/>
              <a:t>救主治世以真以</a:t>
            </a:r>
            <a:r>
              <a:rPr lang="zh-CN" altLang="en-US" sz="4400" dirty="0" smtClean="0"/>
              <a:t>惠</a:t>
            </a:r>
            <a:endParaRPr lang="en-US" altLang="zh-CN" sz="4400" dirty="0" smtClean="0"/>
          </a:p>
          <a:p>
            <a:pPr algn="ctr">
              <a:buNone/>
            </a:pPr>
            <a:r>
              <a:rPr lang="zh-CN" altLang="en-US" sz="4400" dirty="0" smtClean="0"/>
              <a:t>以</a:t>
            </a:r>
            <a:r>
              <a:rPr lang="zh-CN" altLang="en-US" sz="4400" dirty="0"/>
              <a:t>道訓誨人民</a:t>
            </a:r>
            <a:endParaRPr lang="en-US" altLang="zh-CN" sz="4400" dirty="0" smtClean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0" y="3733800"/>
            <a:ext cx="91440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dirty="0" err="1"/>
              <a:t>Lẽ</a:t>
            </a:r>
            <a:r>
              <a:rPr lang="en-US" sz="4000" dirty="0"/>
              <a:t> </a:t>
            </a:r>
            <a:r>
              <a:rPr lang="en-US" sz="4000" dirty="0" err="1"/>
              <a:t>chánh</a:t>
            </a:r>
            <a:r>
              <a:rPr lang="en-US" sz="4000" dirty="0"/>
              <a:t>, </a:t>
            </a:r>
            <a:r>
              <a:rPr lang="en-US" sz="4000" dirty="0" err="1"/>
              <a:t>ơn</a:t>
            </a:r>
            <a:r>
              <a:rPr lang="en-US" sz="4000" dirty="0"/>
              <a:t> </a:t>
            </a:r>
            <a:r>
              <a:rPr lang="en-US" sz="4000" dirty="0" err="1"/>
              <a:t>lành</a:t>
            </a:r>
            <a:r>
              <a:rPr lang="en-US" sz="4000" dirty="0"/>
              <a:t> </a:t>
            </a:r>
            <a:r>
              <a:rPr lang="en-US" sz="4000" dirty="0" err="1"/>
              <a:t>Chúa</a:t>
            </a:r>
            <a:r>
              <a:rPr lang="en-US" sz="4000" dirty="0"/>
              <a:t> </a:t>
            </a:r>
            <a:r>
              <a:rPr lang="en-US" sz="4000" dirty="0" err="1"/>
              <a:t>đem</a:t>
            </a:r>
            <a:r>
              <a:rPr lang="en-US" sz="4000" dirty="0"/>
              <a:t> </a:t>
            </a:r>
            <a:r>
              <a:rPr lang="en-US" sz="4000" dirty="0" err="1"/>
              <a:t>cai</a:t>
            </a:r>
            <a:r>
              <a:rPr lang="en-US" sz="4000" dirty="0"/>
              <a:t> </a:t>
            </a:r>
            <a:r>
              <a:rPr lang="en-US" sz="4000" dirty="0" err="1" smtClean="0"/>
              <a:t>trị</a:t>
            </a:r>
            <a:endParaRPr lang="en-US" sz="4000" dirty="0" smtClean="0"/>
          </a:p>
          <a:p>
            <a:pPr algn="ctr"/>
            <a:r>
              <a:rPr lang="en-US" sz="4000" dirty="0" err="1" smtClean="0"/>
              <a:t>Làm</a:t>
            </a:r>
            <a:r>
              <a:rPr lang="en-US" sz="4000" dirty="0" smtClean="0"/>
              <a:t> </a:t>
            </a:r>
            <a:r>
              <a:rPr lang="en-US" sz="4000" dirty="0" err="1"/>
              <a:t>cho</a:t>
            </a:r>
            <a:r>
              <a:rPr lang="en-US" sz="4000" dirty="0"/>
              <a:t> </a:t>
            </a:r>
            <a:r>
              <a:rPr lang="en-US" sz="4000" dirty="0" err="1"/>
              <a:t>muôn</a:t>
            </a:r>
            <a:r>
              <a:rPr lang="en-US" sz="4000" dirty="0"/>
              <a:t> </a:t>
            </a:r>
            <a:r>
              <a:rPr lang="en-US" sz="4000" dirty="0" err="1"/>
              <a:t>dân</a:t>
            </a:r>
            <a:r>
              <a:rPr lang="en-US" sz="4000" dirty="0"/>
              <a:t> </a:t>
            </a:r>
            <a:r>
              <a:rPr lang="en-US" sz="4000" dirty="0" err="1"/>
              <a:t>khai</a:t>
            </a:r>
            <a:r>
              <a:rPr lang="en-US" sz="4000" dirty="0"/>
              <a:t> </a:t>
            </a:r>
            <a:r>
              <a:rPr lang="en-US" sz="4000" dirty="0" err="1"/>
              <a:t>trí</a:t>
            </a:r>
            <a:endParaRPr lang="en-US" sz="4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Phước</a:t>
            </a:r>
            <a:r>
              <a:rPr lang="en-US" b="1" dirty="0"/>
              <a:t> </a:t>
            </a:r>
            <a:r>
              <a:rPr lang="en-US" b="1" dirty="0" err="1"/>
              <a:t>cho</a:t>
            </a:r>
            <a:r>
              <a:rPr lang="en-US" b="1" dirty="0"/>
              <a:t> </a:t>
            </a:r>
            <a:r>
              <a:rPr lang="en-US" b="1" dirty="0" err="1"/>
              <a:t>nhân</a:t>
            </a:r>
            <a:r>
              <a:rPr lang="en-US" b="1" dirty="0"/>
              <a:t> </a:t>
            </a:r>
            <a:r>
              <a:rPr lang="en-US" b="1" dirty="0" err="1" smtClean="0"/>
              <a:t>loại</a:t>
            </a:r>
            <a:r>
              <a:rPr lang="en-US" b="1" dirty="0" smtClean="0"/>
              <a:t>     </a:t>
            </a:r>
            <a:r>
              <a:rPr lang="zh-CN" altLang="en-US" dirty="0" smtClean="0"/>
              <a:t>樂</a:t>
            </a:r>
            <a:r>
              <a:rPr lang="zh-CN" altLang="en-US" dirty="0"/>
              <a:t>哉主</a:t>
            </a:r>
            <a:r>
              <a:rPr lang="zh-CN" altLang="en-US" dirty="0" smtClean="0"/>
              <a:t>臨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799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zh-CN" altLang="en-US" sz="4400" dirty="0"/>
              <a:t>主顯公義何等全</a:t>
            </a:r>
            <a:r>
              <a:rPr lang="zh-CN" altLang="en-US" sz="4400" dirty="0" smtClean="0"/>
              <a:t>備</a:t>
            </a:r>
            <a:r>
              <a:rPr lang="en-US" altLang="zh-CN" sz="4400" dirty="0"/>
              <a:t> </a:t>
            </a:r>
            <a:r>
              <a:rPr lang="en-US" altLang="zh-CN" sz="4400" dirty="0" smtClean="0"/>
              <a:t> </a:t>
            </a:r>
            <a:r>
              <a:rPr lang="zh-CN" altLang="en-US" sz="4400" dirty="0" smtClean="0"/>
              <a:t>慈</a:t>
            </a:r>
            <a:r>
              <a:rPr lang="zh-CN" altLang="en-US" sz="4400" dirty="0"/>
              <a:t>愛何等深</a:t>
            </a:r>
            <a:r>
              <a:rPr lang="zh-CN" altLang="en-US" sz="4400" dirty="0" smtClean="0"/>
              <a:t>純</a:t>
            </a:r>
            <a:endParaRPr lang="en-US" altLang="zh-CN" sz="4400" dirty="0"/>
          </a:p>
          <a:p>
            <a:pPr algn="ctr">
              <a:buNone/>
            </a:pPr>
            <a:r>
              <a:rPr lang="zh-CN" altLang="en-US" sz="4400" dirty="0" smtClean="0"/>
              <a:t>慈</a:t>
            </a:r>
            <a:r>
              <a:rPr lang="zh-CN" altLang="en-US" sz="4400" dirty="0"/>
              <a:t>愛何等深</a:t>
            </a:r>
            <a:r>
              <a:rPr lang="zh-CN" altLang="en-US" sz="4400" dirty="0" smtClean="0"/>
              <a:t>純  慈愛  慈</a:t>
            </a:r>
            <a:r>
              <a:rPr lang="zh-CN" altLang="en-US" sz="4400" dirty="0"/>
              <a:t>愛何等深純</a:t>
            </a:r>
            <a:endParaRPr lang="en-US" altLang="zh-CN" sz="4400" dirty="0" smtClean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0" y="3733800"/>
            <a:ext cx="91440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dirty="0" err="1"/>
              <a:t>Thấy</a:t>
            </a:r>
            <a:r>
              <a:rPr lang="en-US" sz="4000" dirty="0"/>
              <a:t> </a:t>
            </a:r>
            <a:r>
              <a:rPr lang="en-US" sz="4000" dirty="0" err="1"/>
              <a:t>rõ</a:t>
            </a:r>
            <a:r>
              <a:rPr lang="en-US" sz="4000" dirty="0"/>
              <a:t> </a:t>
            </a:r>
            <a:r>
              <a:rPr lang="en-US" sz="4000" dirty="0" err="1"/>
              <a:t>vinh</a:t>
            </a:r>
            <a:r>
              <a:rPr lang="en-US" sz="4000" dirty="0"/>
              <a:t> </a:t>
            </a:r>
            <a:r>
              <a:rPr lang="en-US" sz="4000" dirty="0" err="1"/>
              <a:t>quang</a:t>
            </a:r>
            <a:r>
              <a:rPr lang="en-US" sz="4000" dirty="0"/>
              <a:t> </a:t>
            </a:r>
            <a:r>
              <a:rPr lang="en-US" sz="4000" dirty="0" err="1"/>
              <a:t>chính</a:t>
            </a:r>
            <a:r>
              <a:rPr lang="en-US" sz="4000" dirty="0"/>
              <a:t> </a:t>
            </a:r>
            <a:r>
              <a:rPr lang="en-US" sz="4000" dirty="0" err="1"/>
              <a:t>nghĩa</a:t>
            </a:r>
            <a:r>
              <a:rPr lang="en-US" sz="4000" dirty="0"/>
              <a:t> </a:t>
            </a:r>
            <a:r>
              <a:rPr lang="en-US" sz="4000" dirty="0" err="1"/>
              <a:t>trị</a:t>
            </a:r>
            <a:r>
              <a:rPr lang="en-US" sz="4000" dirty="0"/>
              <a:t> </a:t>
            </a:r>
            <a:r>
              <a:rPr lang="en-US" sz="4000" dirty="0" err="1" smtClean="0"/>
              <a:t>vì</a:t>
            </a:r>
            <a:endParaRPr lang="en-US" sz="4000" dirty="0" smtClean="0"/>
          </a:p>
          <a:p>
            <a:pPr algn="ctr"/>
            <a:r>
              <a:rPr lang="en-US" sz="4000" dirty="0" err="1" smtClean="0"/>
              <a:t>Lòng</a:t>
            </a:r>
            <a:r>
              <a:rPr lang="en-US" sz="4000" dirty="0" smtClean="0"/>
              <a:t> </a:t>
            </a:r>
            <a:r>
              <a:rPr lang="en-US" sz="4000" dirty="0" err="1"/>
              <a:t>đại</a:t>
            </a:r>
            <a:r>
              <a:rPr lang="en-US" sz="4000" dirty="0"/>
              <a:t> </a:t>
            </a:r>
            <a:r>
              <a:rPr lang="en-US" sz="4000" dirty="0" err="1"/>
              <a:t>từ</a:t>
            </a:r>
            <a:r>
              <a:rPr lang="en-US" sz="4000" dirty="0"/>
              <a:t> </a:t>
            </a:r>
            <a:r>
              <a:rPr lang="en-US" sz="4000" dirty="0" err="1"/>
              <a:t>Ngài</a:t>
            </a:r>
            <a:r>
              <a:rPr lang="en-US" sz="4000" dirty="0"/>
              <a:t> </a:t>
            </a:r>
            <a:r>
              <a:rPr lang="en-US" sz="4000" dirty="0" err="1"/>
              <a:t>lạ</a:t>
            </a:r>
            <a:r>
              <a:rPr lang="en-US" sz="4000" dirty="0"/>
              <a:t> </a:t>
            </a:r>
            <a:r>
              <a:rPr lang="en-US" sz="4000" dirty="0" err="1" smtClean="0"/>
              <a:t>thay</a:t>
            </a:r>
            <a:endParaRPr lang="en-US" sz="4000" dirty="0" smtClean="0"/>
          </a:p>
          <a:p>
            <a:pPr algn="ctr"/>
            <a:r>
              <a:rPr lang="en-US" sz="4000" dirty="0" err="1" smtClean="0"/>
              <a:t>Lòng</a:t>
            </a:r>
            <a:r>
              <a:rPr lang="en-US" sz="4000" dirty="0" smtClean="0"/>
              <a:t> </a:t>
            </a:r>
            <a:r>
              <a:rPr lang="en-US" sz="4000" dirty="0" err="1" smtClean="0"/>
              <a:t>đại</a:t>
            </a:r>
            <a:r>
              <a:rPr lang="en-US" sz="4000" dirty="0" smtClean="0"/>
              <a:t> </a:t>
            </a:r>
            <a:r>
              <a:rPr lang="en-US" sz="4000" dirty="0" err="1" smtClean="0"/>
              <a:t>từ</a:t>
            </a:r>
            <a:r>
              <a:rPr lang="en-US" sz="4000" dirty="0" smtClean="0"/>
              <a:t> </a:t>
            </a:r>
            <a:r>
              <a:rPr lang="en-US" sz="4000" dirty="0" err="1" smtClean="0"/>
              <a:t>Ngài</a:t>
            </a:r>
            <a:r>
              <a:rPr lang="en-US" sz="4000" dirty="0" smtClean="0"/>
              <a:t> </a:t>
            </a:r>
            <a:r>
              <a:rPr lang="en-US" sz="4000" dirty="0" err="1" smtClean="0"/>
              <a:t>lạ</a:t>
            </a:r>
            <a:r>
              <a:rPr lang="en-US" sz="4000" dirty="0" smtClean="0"/>
              <a:t> </a:t>
            </a:r>
            <a:r>
              <a:rPr lang="en-US" sz="4000" dirty="0" err="1" smtClean="0"/>
              <a:t>thay</a:t>
            </a:r>
            <a:endParaRPr lang="en-US" sz="4000" dirty="0" smtClean="0"/>
          </a:p>
          <a:p>
            <a:pPr algn="ctr"/>
            <a:r>
              <a:rPr lang="en-US" sz="4000" dirty="0" err="1" smtClean="0"/>
              <a:t>Từ</a:t>
            </a:r>
            <a:r>
              <a:rPr lang="en-US" sz="4000" dirty="0" smtClean="0"/>
              <a:t> </a:t>
            </a:r>
            <a:r>
              <a:rPr lang="en-US" sz="4000" dirty="0" err="1"/>
              <a:t>ái</a:t>
            </a:r>
            <a:r>
              <a:rPr lang="en-US" sz="4000" dirty="0"/>
              <a:t> </a:t>
            </a:r>
            <a:r>
              <a:rPr lang="en-US" sz="4000" dirty="0" err="1"/>
              <a:t>Chúa</a:t>
            </a:r>
            <a:r>
              <a:rPr lang="en-US" sz="4000" dirty="0"/>
              <a:t> </a:t>
            </a:r>
            <a:r>
              <a:rPr lang="en-US" sz="4000" dirty="0" err="1"/>
              <a:t>ta</a:t>
            </a:r>
            <a:r>
              <a:rPr lang="en-US" sz="4000" dirty="0"/>
              <a:t> </a:t>
            </a:r>
            <a:r>
              <a:rPr lang="en-US" sz="4000" dirty="0" err="1"/>
              <a:t>cổ</a:t>
            </a:r>
            <a:r>
              <a:rPr lang="en-US" sz="4000" dirty="0"/>
              <a:t> </a:t>
            </a:r>
            <a:r>
              <a:rPr lang="en-US" sz="4000" dirty="0" err="1"/>
              <a:t>kim</a:t>
            </a:r>
            <a:r>
              <a:rPr lang="en-US" sz="4000" dirty="0"/>
              <a:t> </a:t>
            </a:r>
            <a:r>
              <a:rPr lang="en-US" sz="4000" dirty="0" err="1"/>
              <a:t>ai</a:t>
            </a:r>
            <a:r>
              <a:rPr lang="en-US" sz="4000" dirty="0"/>
              <a:t> </a:t>
            </a:r>
            <a:r>
              <a:rPr lang="en-US" sz="4000" dirty="0" err="1"/>
              <a:t>tày</a:t>
            </a:r>
            <a:endParaRPr lang="en-US" sz="4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</TotalTime>
  <Words>348</Words>
  <Application>Microsoft Office PowerPoint</Application>
  <PresentationFormat>如螢幕大小 (4:3)</PresentationFormat>
  <Paragraphs>50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Apex</vt:lpstr>
      <vt:lpstr>Phước cho nhân loại     樂哉主臨</vt:lpstr>
      <vt:lpstr>Phước cho nhân loại     樂哉主臨</vt:lpstr>
      <vt:lpstr>Phước cho nhân loại     樂哉主臨</vt:lpstr>
      <vt:lpstr>Phước cho nhân loại     樂哉主臨</vt:lpstr>
      <vt:lpstr>Phước cho nhân loại     樂哉主臨</vt:lpstr>
      <vt:lpstr>Phước cho nhân loại     樂哉主臨</vt:lpstr>
      <vt:lpstr>Phước cho nhân loại     樂哉主臨</vt:lpstr>
      <vt:lpstr>Phước cho nhân loại     樂哉主臨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Phước cho nhân loại     樂哉主臨</dc:title>
  <dc:creator>Microsoft Windows</dc:creator>
  <cp:lastModifiedBy>DaTang</cp:lastModifiedBy>
  <cp:revision>1</cp:revision>
  <dcterms:created xsi:type="dcterms:W3CDTF">2012-12-08T02:49:39Z</dcterms:created>
  <dcterms:modified xsi:type="dcterms:W3CDTF">2019-12-12T12:19:04Z</dcterms:modified>
</cp:coreProperties>
</file>