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頌讚榮耀都歸主宰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至尊全能真神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祂愛世人差獨生子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為人受死捨身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448" y="15770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0066"/>
                </a:solidFill>
              </a:rPr>
              <a:t>1.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至高至尊至聖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今坐上帝寶座右邊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天使崇拜奉敬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448" y="15770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2</a:t>
            </a:r>
            <a:r>
              <a:rPr lang="en-US" sz="6000" b="1" dirty="0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因憐罪人來世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神奇妙愛預備救恩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差主為萬人死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448" y="15770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3</a:t>
            </a:r>
            <a:r>
              <a:rPr lang="en-US" sz="6000" b="1" dirty="0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祂名稱為奇妙策士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和平全能之君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萬王還須俯伏崇拜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掌權無窮無盡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448" y="157704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4</a:t>
            </a:r>
            <a:r>
              <a:rPr lang="en-US" sz="6000" b="1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頌讚主聖名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</TotalTime>
  <Words>297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  <vt:lpstr>頌讚主名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Windows User</cp:lastModifiedBy>
  <cp:revision>8</cp:revision>
  <dcterms:created xsi:type="dcterms:W3CDTF">2017-02-25T08:13:42Z</dcterms:created>
  <dcterms:modified xsi:type="dcterms:W3CDTF">2020-05-01T08:33:10Z</dcterms:modified>
</cp:coreProperties>
</file>