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33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10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5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35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5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2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3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8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74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2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A10F-A4B6-4674-BA3A-3E67A99839FA}" type="datetimeFigureOut">
              <a:rPr lang="vi-VN" smtClean="0"/>
              <a:t>09/05/2020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7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講論耶穌救主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何虛己自天降  如何在世受苦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我喜宣傳主福音  深知恩道是真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遠勝世上之金銀  使我快樂滿心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42" y="160020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41127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天榮耀亦揚傳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明舊日之福音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穌仁愛永存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43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強過奇思妙想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過夢中諸佳景  勝過良謀妙算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此道已經救我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所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以始終仍然傳  我今傳道救人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42" y="160020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7111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天榮耀亦揚傳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明舊日之福音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穌仁愛永存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常講耶穌聖道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逢述說此福音  更覺加部美好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  多處尚未傳到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帝救恩之嘉音  聖經恩言福道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42" y="160020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5933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天榮耀亦揚傳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明舊日之福音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穌仁愛永存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94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人雖熟聽能記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因為思慕如飢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  再聽仍不足意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等至榮耀之福地  樂唱新歌歡喜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仍是舊日之福音  乃我愛慕久矣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42" y="1600201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84879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喜傳福音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天榮耀亦揚傳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明舊日之福音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穌仁愛永存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0208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</TotalTime>
  <Words>356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喜傳福音</vt:lpstr>
      <vt:lpstr>喜傳福音</vt:lpstr>
      <vt:lpstr>喜傳福音</vt:lpstr>
      <vt:lpstr>喜傳福音</vt:lpstr>
      <vt:lpstr>喜傳福音</vt:lpstr>
      <vt:lpstr>喜傳福音</vt:lpstr>
      <vt:lpstr>喜傳福音</vt:lpstr>
      <vt:lpstr>喜傳福音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喜傳福音</dc:title>
  <dc:creator>Windows User</dc:creator>
  <cp:lastModifiedBy>Windows User</cp:lastModifiedBy>
  <cp:revision>10</cp:revision>
  <dcterms:created xsi:type="dcterms:W3CDTF">2020-05-09T08:03:14Z</dcterms:created>
  <dcterms:modified xsi:type="dcterms:W3CDTF">2020-05-09T09:25:33Z</dcterms:modified>
</cp:coreProperties>
</file>