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24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2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9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9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07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10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32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10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73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85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8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3261C-4443-4389-B2B3-1B7E18A2DA80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93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2"/>
            <a:ext cx="12192000" cy="525779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願我的心讚頌我的主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願唱出讚美感恩的話語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典中幾多的好處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清早到晚上也未停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藏在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帳幕的隱密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 渴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想一心盡力愛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也許一生多困苦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被世間撇棄恨惡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看顧樂意攙扶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愁悶慨嘆變作歡呼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人海中多昏暗迷糊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但我的心始終堅固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投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覺恩典豐富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也許心中感痛悲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甚至失去了力氣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讓我抓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緊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暖的手臂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攜著我再振翅高飛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人海中雖顛沛流離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許不捨不棄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投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最好的福氣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全賴有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才令這生極美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209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最好的福氣</vt:lpstr>
      <vt:lpstr>最好的福氣</vt:lpstr>
      <vt:lpstr>最好的福氣</vt:lpstr>
      <vt:lpstr>最好的福氣</vt:lpstr>
      <vt:lpstr>最好的福氣</vt:lpstr>
      <vt:lpstr>最好的福氣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最好的福氣</dc:title>
  <dc:creator>大唐</dc:creator>
  <cp:lastModifiedBy>Windows User</cp:lastModifiedBy>
  <cp:revision>4</cp:revision>
  <dcterms:created xsi:type="dcterms:W3CDTF">2016-05-22T00:47:15Z</dcterms:created>
  <dcterms:modified xsi:type="dcterms:W3CDTF">2020-05-16T04:13:51Z</dcterms:modified>
</cp:coreProperties>
</file>