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2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7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67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4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5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17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00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6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9BAE-B3EB-4512-86AF-CC8D6D6296AE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8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  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能力  權柄  智慧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公義  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超過全世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9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耶穌的名  超乎萬名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榮耀尊貴都歸於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萬膝要跪拜  萬口要承認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01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  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有俯伏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間的救贖主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1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乎萬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耀尊貴都歸於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膝要跪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  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口要承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444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耶穌的名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疾病不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  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過耶穌的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上沒有任何困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過耶穌的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醫治能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  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因耶穌的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壘攻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破  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  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因耶穌的名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6058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</TotalTime>
  <Words>198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耶穌的名</vt:lpstr>
      <vt:lpstr>耶穌的名</vt:lpstr>
      <vt:lpstr>耶穌的名</vt:lpstr>
      <vt:lpstr>耶穌的名</vt:lpstr>
      <vt:lpstr>耶穌的名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耶穌的名</dc:title>
  <dc:creator>Windows User</dc:creator>
  <cp:lastModifiedBy>Windows User</cp:lastModifiedBy>
  <cp:revision>5</cp:revision>
  <dcterms:created xsi:type="dcterms:W3CDTF">2020-05-09T03:16:03Z</dcterms:created>
  <dcterms:modified xsi:type="dcterms:W3CDTF">2020-05-09T04:21:51Z</dcterms:modified>
</cp:coreProperties>
</file>