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D7EE-74BC-4BDC-AE2A-3936D131052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E051-4FBB-4412-8227-5390E4EB5E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</p:spTree>
    <p:extLst>
      <p:ext uri="{BB962C8B-B14F-4D97-AF65-F5344CB8AC3E}">
        <p14:creationId xmlns:p14="http://schemas.microsoft.com/office/powerpoint/2010/main" val="40275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耶穌再來掌王權時候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我與天使同唱和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這時確有美妙音樂伴奏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同在寶座前唱歌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4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歌時常吟奇妙恩愛歌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6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主耶穌賜我一首詩歌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這詩由天賜給我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從未有此美妙絕倫音樂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真是奇妙恩愛歌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歌時常吟奇妙恩愛歌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我愛耶穌因祂為我死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赦罪恩白白賜我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主在我心裡且使我快樂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今後要唱凱旋歌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像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歌時常吟奇妙恩愛歌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10</TotalTime>
  <Words>235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113 在我心裡常吟讚美歌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在我心裡常吟讚美歌</dc:title>
  <dc:creator>User</dc:creator>
  <cp:lastModifiedBy>Windows User</cp:lastModifiedBy>
  <cp:revision>4</cp:revision>
  <dcterms:created xsi:type="dcterms:W3CDTF">2017-06-06T13:18:30Z</dcterms:created>
  <dcterms:modified xsi:type="dcterms:W3CDTF">2021-05-07T18:31:27Z</dcterms:modified>
</cp:coreProperties>
</file>